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2"/>
  </p:notesMasterIdLst>
  <p:sldIdLst>
    <p:sldId id="256" r:id="rId2"/>
    <p:sldId id="372" r:id="rId3"/>
    <p:sldId id="374" r:id="rId4"/>
    <p:sldId id="375" r:id="rId5"/>
    <p:sldId id="274" r:id="rId6"/>
    <p:sldId id="376" r:id="rId7"/>
    <p:sldId id="379" r:id="rId8"/>
    <p:sldId id="377" r:id="rId9"/>
    <p:sldId id="314" r:id="rId10"/>
    <p:sldId id="265" r:id="rId1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3"/>
    </p:embeddedFont>
    <p:embeddedFont>
      <p:font typeface="ADLaM Display" panose="02010000000000000000" pitchFamily="2" charset="0"/>
      <p:regular r:id="rId14"/>
    </p:embeddedFont>
    <p:embeddedFont>
      <p:font typeface="Cascadia Code" panose="020B0609020000020004" pitchFamily="49" charset="0"/>
      <p:regular r:id="rId15"/>
      <p:bold r:id="rId16"/>
      <p:italic r:id="rId17"/>
      <p:boldItalic r:id="rId18"/>
    </p:embeddedFont>
    <p:embeddedFont>
      <p:font typeface="Cascadia Mono" panose="020B0609020000020004" pitchFamily="49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jalla One" panose="02000506040000020004" pitchFamily="2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AE05C-59D8-7884-4B90-7776DFDB8E6E}" v="2" dt="2023-12-17T18:42:04.782"/>
    <p1510:client id="{CB917C2F-6046-44CA-BFF0-654487FF19FA}" v="1610" dt="2023-12-18T11:04:29.393"/>
    <p1510:client id="{E15CF5C8-200B-4CC3-A071-AA093FA673B1}" v="1457" dt="2023-12-18T03:36:34.386"/>
  </p1510:revLst>
</p1510:revInfo>
</file>

<file path=ppt/tableStyles.xml><?xml version="1.0" encoding="utf-8"?>
<a:tblStyleLst xmlns:a="http://schemas.openxmlformats.org/drawingml/2006/main" def="{DF2DB7A8-5534-474C-AA61-E8DCAD43FE5C}">
  <a:tblStyle styleId="{DF2DB7A8-5534-474C-AA61-E8DCAD43FE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5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77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>
          <a:extLst>
            <a:ext uri="{FF2B5EF4-FFF2-40B4-BE49-F238E27FC236}">
              <a16:creationId xmlns:a16="http://schemas.microsoft.com/office/drawing/2014/main" id="{98D50821-8540-CD15-9868-0120B82FE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9f2f57a71_0_217:notes">
            <a:extLst>
              <a:ext uri="{FF2B5EF4-FFF2-40B4-BE49-F238E27FC236}">
                <a16:creationId xmlns:a16="http://schemas.microsoft.com/office/drawing/2014/main" id="{E46FF610-C9F8-B8B5-554D-0F1DE3AFBD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9f2f57a71_0_217:notes">
            <a:extLst>
              <a:ext uri="{FF2B5EF4-FFF2-40B4-BE49-F238E27FC236}">
                <a16:creationId xmlns:a16="http://schemas.microsoft.com/office/drawing/2014/main" id="{E64E7DF0-5E84-745A-DEA9-B62024150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646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09952f2b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109952f2b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37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e0d60e239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e0d60e239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4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09952f2b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09952f2b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56531" y="1188113"/>
            <a:ext cx="5031000" cy="25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56475" y="3799788"/>
            <a:ext cx="5031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28425" y="-337265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010232" y="4359938"/>
            <a:ext cx="3009008" cy="150413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-1833870" y="1700000"/>
            <a:ext cx="3220942" cy="1610071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028425" y="-608876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6588728" y="2004211"/>
            <a:ext cx="4841837" cy="242031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6927898" y="2004211"/>
            <a:ext cx="4841837" cy="242031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458000" y="4115506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200960" y="-337237"/>
            <a:ext cx="2610341" cy="1525361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 and Six Columns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7254425" y="-88810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7254425" y="-252675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-271600" y="4603502"/>
            <a:ext cx="1983140" cy="1158854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6"/>
          <p:cNvSpPr/>
          <p:nvPr/>
        </p:nvSpPr>
        <p:spPr>
          <a:xfrm rot="-5400000">
            <a:off x="8103167" y="878807"/>
            <a:ext cx="2087277" cy="1219707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6"/>
          <p:cNvSpPr/>
          <p:nvPr/>
        </p:nvSpPr>
        <p:spPr>
          <a:xfrm rot="-5400000">
            <a:off x="-793252" y="3853204"/>
            <a:ext cx="1857149" cy="92834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title" idx="2"/>
          </p:nvPr>
        </p:nvSpPr>
        <p:spPr>
          <a:xfrm>
            <a:off x="983076" y="1349761"/>
            <a:ext cx="2056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1"/>
          </p:nvPr>
        </p:nvSpPr>
        <p:spPr>
          <a:xfrm>
            <a:off x="1157376" y="1944186"/>
            <a:ext cx="17079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title" idx="3"/>
          </p:nvPr>
        </p:nvSpPr>
        <p:spPr>
          <a:xfrm>
            <a:off x="3538855" y="1349761"/>
            <a:ext cx="2056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4"/>
          </p:nvPr>
        </p:nvSpPr>
        <p:spPr>
          <a:xfrm>
            <a:off x="3726955" y="1944186"/>
            <a:ext cx="16803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 idx="5"/>
          </p:nvPr>
        </p:nvSpPr>
        <p:spPr>
          <a:xfrm>
            <a:off x="983076" y="3024786"/>
            <a:ext cx="2056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6"/>
          </p:nvPr>
        </p:nvSpPr>
        <p:spPr>
          <a:xfrm>
            <a:off x="983076" y="3617988"/>
            <a:ext cx="20565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6"/>
          <p:cNvSpPr txBox="1">
            <a:spLocks noGrp="1"/>
          </p:cNvSpPr>
          <p:nvPr>
            <p:ph type="title" idx="7"/>
          </p:nvPr>
        </p:nvSpPr>
        <p:spPr>
          <a:xfrm>
            <a:off x="3538855" y="3005229"/>
            <a:ext cx="2056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9" name="Google Shape;329;p36"/>
          <p:cNvSpPr txBox="1">
            <a:spLocks noGrp="1"/>
          </p:cNvSpPr>
          <p:nvPr>
            <p:ph type="subTitle" idx="8"/>
          </p:nvPr>
        </p:nvSpPr>
        <p:spPr>
          <a:xfrm>
            <a:off x="3726955" y="3617988"/>
            <a:ext cx="16803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title" idx="9"/>
          </p:nvPr>
        </p:nvSpPr>
        <p:spPr>
          <a:xfrm>
            <a:off x="6104424" y="1349761"/>
            <a:ext cx="2056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13"/>
          </p:nvPr>
        </p:nvSpPr>
        <p:spPr>
          <a:xfrm>
            <a:off x="6292524" y="1944186"/>
            <a:ext cx="16803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idx="14"/>
          </p:nvPr>
        </p:nvSpPr>
        <p:spPr>
          <a:xfrm>
            <a:off x="6104424" y="3005229"/>
            <a:ext cx="2056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5"/>
          </p:nvPr>
        </p:nvSpPr>
        <p:spPr>
          <a:xfrm>
            <a:off x="6292524" y="3617988"/>
            <a:ext cx="16803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00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938900" y="2775025"/>
            <a:ext cx="52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3785100" y="1833313"/>
            <a:ext cx="157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938900" y="3716738"/>
            <a:ext cx="5266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59466" y="-337265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259466" y="-608876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5400000">
            <a:off x="-1214485" y="997747"/>
            <a:ext cx="3564673" cy="2083028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192116" y="-608875"/>
            <a:ext cx="3546140" cy="177263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7000992" y="800779"/>
            <a:ext cx="3303141" cy="1930201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5400000">
            <a:off x="7660126" y="219331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661388" y="-208158"/>
            <a:ext cx="2305570" cy="11524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/>
          </p:nvPr>
        </p:nvSpPr>
        <p:spPr>
          <a:xfrm>
            <a:off x="720000" y="1937650"/>
            <a:ext cx="2305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720000" y="2358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/>
          </p:nvPr>
        </p:nvSpPr>
        <p:spPr>
          <a:xfrm>
            <a:off x="3419271" y="1937650"/>
            <a:ext cx="2305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2358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/>
          </p:nvPr>
        </p:nvSpPr>
        <p:spPr>
          <a:xfrm>
            <a:off x="720000" y="3639300"/>
            <a:ext cx="2305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720000" y="40599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/>
          </p:nvPr>
        </p:nvSpPr>
        <p:spPr>
          <a:xfrm>
            <a:off x="3419271" y="3639300"/>
            <a:ext cx="2305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3419271" y="40599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/>
          </p:nvPr>
        </p:nvSpPr>
        <p:spPr>
          <a:xfrm>
            <a:off x="6118549" y="1937650"/>
            <a:ext cx="2305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6118549" y="2358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/>
          </p:nvPr>
        </p:nvSpPr>
        <p:spPr>
          <a:xfrm>
            <a:off x="6118550" y="3639300"/>
            <a:ext cx="23055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6118549" y="40599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6" hasCustomPrompt="1"/>
          </p:nvPr>
        </p:nvSpPr>
        <p:spPr>
          <a:xfrm>
            <a:off x="1437900" y="1364950"/>
            <a:ext cx="86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7" hasCustomPrompt="1"/>
          </p:nvPr>
        </p:nvSpPr>
        <p:spPr>
          <a:xfrm>
            <a:off x="4137150" y="1364950"/>
            <a:ext cx="86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8" hasCustomPrompt="1"/>
          </p:nvPr>
        </p:nvSpPr>
        <p:spPr>
          <a:xfrm>
            <a:off x="6836400" y="1364950"/>
            <a:ext cx="86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9" hasCustomPrompt="1"/>
          </p:nvPr>
        </p:nvSpPr>
        <p:spPr>
          <a:xfrm>
            <a:off x="1437900" y="3066600"/>
            <a:ext cx="86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20" hasCustomPrompt="1"/>
          </p:nvPr>
        </p:nvSpPr>
        <p:spPr>
          <a:xfrm>
            <a:off x="4137150" y="3066600"/>
            <a:ext cx="86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1" hasCustomPrompt="1"/>
          </p:nvPr>
        </p:nvSpPr>
        <p:spPr>
          <a:xfrm>
            <a:off x="6836400" y="3066600"/>
            <a:ext cx="86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1660050" y="3045001"/>
            <a:ext cx="582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1"/>
          </p:nvPr>
        </p:nvSpPr>
        <p:spPr>
          <a:xfrm>
            <a:off x="1660050" y="1566600"/>
            <a:ext cx="5823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3296109" y="-97784"/>
            <a:ext cx="2551785" cy="127557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3547651" y="-41319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4330735" y="1249663"/>
            <a:ext cx="36903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1"/>
          </p:nvPr>
        </p:nvSpPr>
        <p:spPr>
          <a:xfrm>
            <a:off x="4330725" y="2030850"/>
            <a:ext cx="4214400" cy="18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-896150" y="-337265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 rot="10800000">
            <a:off x="-567945" y="4181037"/>
            <a:ext cx="3220942" cy="1610071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-896150" y="-608876"/>
            <a:ext cx="3877361" cy="19381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2805275" y="4406469"/>
            <a:ext cx="2165000" cy="126512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 rot="5400000">
            <a:off x="7337974" y="-123663"/>
            <a:ext cx="3022674" cy="1510962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3320100" y="-879517"/>
            <a:ext cx="3009008" cy="150413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9"/>
          <p:cNvSpPr/>
          <p:nvPr/>
        </p:nvSpPr>
        <p:spPr>
          <a:xfrm rot="10800000">
            <a:off x="6329088" y="4286971"/>
            <a:ext cx="3009008" cy="1504130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/>
          <p:nvPr/>
        </p:nvSpPr>
        <p:spPr>
          <a:xfrm flipH="1">
            <a:off x="-355156" y="-411025"/>
            <a:ext cx="2010947" cy="100522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1"/>
          <p:cNvSpPr/>
          <p:nvPr/>
        </p:nvSpPr>
        <p:spPr>
          <a:xfrm rot="5400000" flipH="1">
            <a:off x="-782962" y="610497"/>
            <a:ext cx="1809290" cy="1057265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1"/>
          <p:cNvSpPr/>
          <p:nvPr/>
        </p:nvSpPr>
        <p:spPr>
          <a:xfrm rot="5400000">
            <a:off x="7847462" y="-36258"/>
            <a:ext cx="2305570" cy="1152499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/>
          <p:nvPr/>
        </p:nvSpPr>
        <p:spPr>
          <a:xfrm>
            <a:off x="7254425" y="-88810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7254425" y="-252675"/>
            <a:ext cx="2339156" cy="1169287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2"/>
          <p:cNvSpPr/>
          <p:nvPr/>
        </p:nvSpPr>
        <p:spPr>
          <a:xfrm>
            <a:off x="-271600" y="4603502"/>
            <a:ext cx="1983140" cy="1158854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2"/>
          <p:cNvSpPr/>
          <p:nvPr/>
        </p:nvSpPr>
        <p:spPr>
          <a:xfrm rot="-5400000">
            <a:off x="8103167" y="878807"/>
            <a:ext cx="2087277" cy="1219707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2"/>
          <p:cNvSpPr/>
          <p:nvPr/>
        </p:nvSpPr>
        <p:spPr>
          <a:xfrm rot="-5400000">
            <a:off x="-793252" y="3853204"/>
            <a:ext cx="1857149" cy="92834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/>
          <p:nvPr/>
        </p:nvSpPr>
        <p:spPr>
          <a:xfrm>
            <a:off x="-555893" y="-272859"/>
            <a:ext cx="2551785" cy="127557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-304351" y="-216394"/>
            <a:ext cx="2048701" cy="1024096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 rot="-5400000">
            <a:off x="7773665" y="587867"/>
            <a:ext cx="2272168" cy="1327749"/>
          </a:xfrm>
          <a:custGeom>
            <a:avLst/>
            <a:gdLst/>
            <a:ahLst/>
            <a:cxnLst/>
            <a:rect l="l" t="t" r="r" b="b"/>
            <a:pathLst>
              <a:path w="86600" h="50605" extrusionOk="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2"/>
          </p:nvPr>
        </p:nvSpPr>
        <p:spPr>
          <a:xfrm>
            <a:off x="828850" y="3636625"/>
            <a:ext cx="2240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828850" y="4030800"/>
            <a:ext cx="224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3"/>
          </p:nvPr>
        </p:nvSpPr>
        <p:spPr>
          <a:xfrm>
            <a:off x="3451795" y="3004225"/>
            <a:ext cx="2240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4"/>
          </p:nvPr>
        </p:nvSpPr>
        <p:spPr>
          <a:xfrm>
            <a:off x="3451796" y="3398400"/>
            <a:ext cx="224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 idx="5"/>
          </p:nvPr>
        </p:nvSpPr>
        <p:spPr>
          <a:xfrm>
            <a:off x="6074747" y="3636625"/>
            <a:ext cx="2240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6"/>
          </p:nvPr>
        </p:nvSpPr>
        <p:spPr>
          <a:xfrm>
            <a:off x="6074749" y="4030800"/>
            <a:ext cx="224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297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5" r:id="rId5"/>
    <p:sldLayoutId id="2147483675" r:id="rId6"/>
    <p:sldLayoutId id="2147483687" r:id="rId7"/>
    <p:sldLayoutId id="2147483688" r:id="rId8"/>
    <p:sldLayoutId id="2147483696" r:id="rId9"/>
    <p:sldLayoutId id="214748369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.png"/><Relationship Id="rId1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rodri\OneDrive%20-%20Atlantic%20TU\Final_Year_Project\Ethics_Approval_Application.pdf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ctrTitle"/>
          </p:nvPr>
        </p:nvSpPr>
        <p:spPr>
          <a:xfrm>
            <a:off x="0" y="748981"/>
            <a:ext cx="9144000" cy="2191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u="sng" dirty="0"/>
              <a:t>Final Year Project</a:t>
            </a:r>
            <a:br>
              <a:rPr lang="en-GB" sz="900" u="sng" dirty="0"/>
            </a:br>
            <a:br>
              <a:rPr lang="en-GB" dirty="0"/>
            </a:br>
            <a:r>
              <a:rPr lang="en-GB" dirty="0"/>
              <a:t>Biometric Data Analysis </a:t>
            </a:r>
            <a:br>
              <a:rPr lang="en-GB" dirty="0"/>
            </a:br>
            <a:r>
              <a:rPr lang="en-GB" dirty="0"/>
              <a:t>in Digital Game Scenario</a:t>
            </a:r>
          </a:p>
        </p:txBody>
      </p:sp>
      <p:sp>
        <p:nvSpPr>
          <p:cNvPr id="417" name="Google Shape;417;p48"/>
          <p:cNvSpPr txBox="1">
            <a:spLocks noGrp="1"/>
          </p:cNvSpPr>
          <p:nvPr>
            <p:ph type="subTitle" idx="1"/>
          </p:nvPr>
        </p:nvSpPr>
        <p:spPr>
          <a:xfrm>
            <a:off x="0" y="3280812"/>
            <a:ext cx="9144000" cy="1280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Otito Mbelu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Rodrigo Almeida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b="1" dirty="0">
              <a:solidFill>
                <a:schemeClr val="tx1"/>
              </a:solidFill>
            </a:endParaRPr>
          </a:p>
          <a:p>
            <a:pPr marL="0" indent="0"/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BSc. Computing in Software Development</a:t>
            </a:r>
          </a:p>
          <a:p>
            <a:pPr marL="0" indent="0"/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Applied Project &amp; Minor Dissertation</a:t>
            </a:r>
          </a:p>
          <a:p>
            <a:pPr marL="0" indent="0"/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Supervisor: Dr. Damien Costello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15" name="Picture 14" descr="A picture containing screenshot, graphics, design, creativity&#10;&#10;Description automatically generated">
            <a:extLst>
              <a:ext uri="{FF2B5EF4-FFF2-40B4-BE49-F238E27FC236}">
                <a16:creationId xmlns:a16="http://schemas.microsoft.com/office/drawing/2014/main" id="{8CB50D62-008E-38EF-DDDD-D1DBF1BC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226" y="3760237"/>
            <a:ext cx="2486890" cy="1440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33;p55">
            <a:extLst>
              <a:ext uri="{FF2B5EF4-FFF2-40B4-BE49-F238E27FC236}">
                <a16:creationId xmlns:a16="http://schemas.microsoft.com/office/drawing/2014/main" id="{ECE56619-989C-2F18-8BB2-718849A15900}"/>
              </a:ext>
            </a:extLst>
          </p:cNvPr>
          <p:cNvSpPr txBox="1">
            <a:spLocks/>
          </p:cNvSpPr>
          <p:nvPr/>
        </p:nvSpPr>
        <p:spPr>
          <a:xfrm>
            <a:off x="2003434" y="1577550"/>
            <a:ext cx="526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GB" sz="6000"/>
              <a:t>Thank You!</a:t>
            </a:r>
          </a:p>
        </p:txBody>
      </p:sp>
      <p:pic>
        <p:nvPicPr>
          <p:cNvPr id="8" name="Picture 7" descr="A picture containing screenshot, graphics, design, creativity&#10;&#10;Description automatically generated">
            <a:extLst>
              <a:ext uri="{FF2B5EF4-FFF2-40B4-BE49-F238E27FC236}">
                <a16:creationId xmlns:a16="http://schemas.microsoft.com/office/drawing/2014/main" id="{0F56022D-5010-FFC1-CF27-D06AC53F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47" y="2661709"/>
            <a:ext cx="2789305" cy="1615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43B4C13B-E7DB-51EE-C19C-01EEB26489B7}"/>
              </a:ext>
            </a:extLst>
          </p:cNvPr>
          <p:cNvSpPr/>
          <p:nvPr/>
        </p:nvSpPr>
        <p:spPr>
          <a:xfrm>
            <a:off x="3508530" y="1774211"/>
            <a:ext cx="1932033" cy="18276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20876F-B49F-4764-80EE-08842DB9B7D9}"/>
              </a:ext>
            </a:extLst>
          </p:cNvPr>
          <p:cNvSpPr/>
          <p:nvPr/>
        </p:nvSpPr>
        <p:spPr>
          <a:xfrm>
            <a:off x="3682584" y="1764347"/>
            <a:ext cx="1586761" cy="402039"/>
          </a:xfrm>
          <a:custGeom>
            <a:avLst/>
            <a:gdLst>
              <a:gd name="connsiteX0" fmla="*/ 732460 w 1464921"/>
              <a:gd name="connsiteY0" fmla="*/ 0 h 324276"/>
              <a:gd name="connsiteX1" fmla="*/ 1415537 w 1464921"/>
              <a:gd name="connsiteY1" fmla="*/ 267656 h 324276"/>
              <a:gd name="connsiteX2" fmla="*/ 1464921 w 1464921"/>
              <a:gd name="connsiteY2" fmla="*/ 324276 h 324276"/>
              <a:gd name="connsiteX3" fmla="*/ 0 w 1464921"/>
              <a:gd name="connsiteY3" fmla="*/ 324276 h 324276"/>
              <a:gd name="connsiteX4" fmla="*/ 49383 w 1464921"/>
              <a:gd name="connsiteY4" fmla="*/ 267656 h 324276"/>
              <a:gd name="connsiteX5" fmla="*/ 732460 w 1464921"/>
              <a:gd name="connsiteY5" fmla="*/ 0 h 32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4921" h="324276">
                <a:moveTo>
                  <a:pt x="732460" y="0"/>
                </a:moveTo>
                <a:cubicBezTo>
                  <a:pt x="999218" y="0"/>
                  <a:pt x="1240723" y="102285"/>
                  <a:pt x="1415537" y="267656"/>
                </a:cubicBezTo>
                <a:lnTo>
                  <a:pt x="1464921" y="324276"/>
                </a:lnTo>
                <a:lnTo>
                  <a:pt x="0" y="324276"/>
                </a:lnTo>
                <a:lnTo>
                  <a:pt x="49383" y="267656"/>
                </a:lnTo>
                <a:cubicBezTo>
                  <a:pt x="224198" y="102285"/>
                  <a:pt x="465702" y="0"/>
                  <a:pt x="73246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7C04C61D-F4D2-AFB4-9FC6-499366F54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00" y="4122311"/>
            <a:ext cx="1690200" cy="10211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78998BE-96C8-D1EE-F1FA-B15E126E6CA1}"/>
              </a:ext>
            </a:extLst>
          </p:cNvPr>
          <p:cNvSpPr/>
          <p:nvPr/>
        </p:nvSpPr>
        <p:spPr>
          <a:xfrm>
            <a:off x="326271" y="760630"/>
            <a:ext cx="3057372" cy="159015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A45D43-D0A6-9F6A-6BCC-873D5E4180C7}"/>
              </a:ext>
            </a:extLst>
          </p:cNvPr>
          <p:cNvSpPr/>
          <p:nvPr/>
        </p:nvSpPr>
        <p:spPr>
          <a:xfrm>
            <a:off x="326267" y="760630"/>
            <a:ext cx="3057376" cy="380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8" name="Google Shape;428;p50"/>
          <p:cNvSpPr txBox="1">
            <a:spLocks noGrp="1"/>
          </p:cNvSpPr>
          <p:nvPr>
            <p:ph type="title"/>
          </p:nvPr>
        </p:nvSpPr>
        <p:spPr>
          <a:xfrm>
            <a:off x="2628842" y="53356"/>
            <a:ext cx="38864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 &amp; Objectives</a:t>
            </a:r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7E7ED40-8B17-1BEE-49A1-07B3235941E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64443" y="740506"/>
            <a:ext cx="2781024" cy="420600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AIM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76B86-4695-8198-81CA-ABD481C4EDE9}"/>
              </a:ext>
            </a:extLst>
          </p:cNvPr>
          <p:cNvSpPr txBox="1"/>
          <p:nvPr/>
        </p:nvSpPr>
        <p:spPr>
          <a:xfrm>
            <a:off x="326271" y="1181230"/>
            <a:ext cx="3057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/>
              <a:t>Find a correlation between a user’s current physical condition as indicated by their Biometric data, and their performance in a digital gaming scenario.</a:t>
            </a:r>
          </a:p>
        </p:txBody>
      </p:sp>
      <p:sp>
        <p:nvSpPr>
          <p:cNvPr id="35" name="Title 6">
            <a:extLst>
              <a:ext uri="{FF2B5EF4-FFF2-40B4-BE49-F238E27FC236}">
                <a16:creationId xmlns:a16="http://schemas.microsoft.com/office/drawing/2014/main" id="{6762622A-A61E-315C-8D15-D17DD6F16B71}"/>
              </a:ext>
            </a:extLst>
          </p:cNvPr>
          <p:cNvSpPr txBox="1">
            <a:spLocks/>
          </p:cNvSpPr>
          <p:nvPr/>
        </p:nvSpPr>
        <p:spPr>
          <a:xfrm>
            <a:off x="3845178" y="1854014"/>
            <a:ext cx="1302121" cy="31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000" b="1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jalla One"/>
              <a:buNone/>
              <a:defRPr sz="2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Context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2CE6EF-F685-0B12-A38F-17D95A49C1C1}"/>
              </a:ext>
            </a:extLst>
          </p:cNvPr>
          <p:cNvSpPr/>
          <p:nvPr/>
        </p:nvSpPr>
        <p:spPr>
          <a:xfrm>
            <a:off x="3442833" y="1714950"/>
            <a:ext cx="2056015" cy="1951738"/>
          </a:xfrm>
          <a:prstGeom prst="ellipse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EE84F5-F8DA-7F3C-E8FB-098BBF65F2B9}"/>
              </a:ext>
            </a:extLst>
          </p:cNvPr>
          <p:cNvSpPr txBox="1"/>
          <p:nvPr/>
        </p:nvSpPr>
        <p:spPr>
          <a:xfrm>
            <a:off x="3536942" y="2102484"/>
            <a:ext cx="1871199" cy="1586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TEST</a:t>
            </a:r>
          </a:p>
          <a:p>
            <a:pPr algn="ctr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BIO DATA</a:t>
            </a:r>
          </a:p>
          <a:p>
            <a:pPr algn="ctr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ANALYSIS</a:t>
            </a:r>
          </a:p>
          <a:p>
            <a:pPr algn="ctr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VOLUNTEER RECRUIT</a:t>
            </a:r>
          </a:p>
          <a:p>
            <a:pPr algn="ctr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100" dirty="0">
              <a:solidFill>
                <a:schemeClr val="bg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3DD6F648-E1CF-47F6-F04C-8353B75E2B46}"/>
              </a:ext>
            </a:extLst>
          </p:cNvPr>
          <p:cNvGrpSpPr/>
          <p:nvPr/>
        </p:nvGrpSpPr>
        <p:grpSpPr>
          <a:xfrm>
            <a:off x="4418319" y="751787"/>
            <a:ext cx="2907708" cy="1080419"/>
            <a:chOff x="6236292" y="788613"/>
            <a:chExt cx="2907708" cy="1080419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79B30533-5AE8-BEC3-650E-913D64BDAE7E}"/>
                </a:ext>
              </a:extLst>
            </p:cNvPr>
            <p:cNvGrpSpPr/>
            <p:nvPr/>
          </p:nvGrpSpPr>
          <p:grpSpPr>
            <a:xfrm>
              <a:off x="6236292" y="847843"/>
              <a:ext cx="2907708" cy="1021189"/>
              <a:chOff x="6236292" y="847843"/>
              <a:chExt cx="2907708" cy="102118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C3C1AA-DD38-E92A-D72E-6AE2100F2B75}"/>
                  </a:ext>
                </a:extLst>
              </p:cNvPr>
              <p:cNvSpPr txBox="1"/>
              <p:nvPr/>
            </p:nvSpPr>
            <p:spPr>
              <a:xfrm>
                <a:off x="6965165" y="1228556"/>
                <a:ext cx="21178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Test Application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Test Results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DCA4E38-FD10-3E8B-3D6F-C825FDC1B4B8}"/>
                  </a:ext>
                </a:extLst>
              </p:cNvPr>
              <p:cNvGrpSpPr/>
              <p:nvPr/>
            </p:nvGrpSpPr>
            <p:grpSpPr>
              <a:xfrm>
                <a:off x="6236292" y="847843"/>
                <a:ext cx="2907708" cy="1021189"/>
                <a:chOff x="6236292" y="847843"/>
                <a:chExt cx="2907708" cy="102118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DED169E0-B933-FD2F-F20D-796EA056020D}"/>
                    </a:ext>
                  </a:extLst>
                </p:cNvPr>
                <p:cNvGrpSpPr/>
                <p:nvPr/>
              </p:nvGrpSpPr>
              <p:grpSpPr>
                <a:xfrm>
                  <a:off x="6926697" y="847843"/>
                  <a:ext cx="2217303" cy="1021189"/>
                  <a:chOff x="6622473" y="1158102"/>
                  <a:chExt cx="2217303" cy="867148"/>
                </a:xfrm>
              </p:grpSpPr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7D7B6D2A-8ECE-E7FD-02D7-004A2BB945B1}"/>
                      </a:ext>
                    </a:extLst>
                  </p:cNvPr>
                  <p:cNvSpPr/>
                  <p:nvPr/>
                </p:nvSpPr>
                <p:spPr>
                  <a:xfrm>
                    <a:off x="6622473" y="1159400"/>
                    <a:ext cx="2216325" cy="865850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7305224A-A3F8-C42A-E281-0FB50E723D52}"/>
                      </a:ext>
                    </a:extLst>
                  </p:cNvPr>
                  <p:cNvSpPr/>
                  <p:nvPr/>
                </p:nvSpPr>
                <p:spPr>
                  <a:xfrm>
                    <a:off x="6622473" y="1158102"/>
                    <a:ext cx="2217303" cy="259710"/>
                  </a:xfrm>
                  <a:custGeom>
                    <a:avLst/>
                    <a:gdLst>
                      <a:gd name="connsiteX0" fmla="*/ 0 w 2216325"/>
                      <a:gd name="connsiteY0" fmla="*/ 144311 h 865850"/>
                      <a:gd name="connsiteX1" fmla="*/ 144311 w 2216325"/>
                      <a:gd name="connsiteY1" fmla="*/ 0 h 865850"/>
                      <a:gd name="connsiteX2" fmla="*/ 2072014 w 2216325"/>
                      <a:gd name="connsiteY2" fmla="*/ 0 h 865850"/>
                      <a:gd name="connsiteX3" fmla="*/ 2216325 w 2216325"/>
                      <a:gd name="connsiteY3" fmla="*/ 144311 h 865850"/>
                      <a:gd name="connsiteX4" fmla="*/ 2216325 w 2216325"/>
                      <a:gd name="connsiteY4" fmla="*/ 721539 h 865850"/>
                      <a:gd name="connsiteX5" fmla="*/ 2072014 w 2216325"/>
                      <a:gd name="connsiteY5" fmla="*/ 865850 h 865850"/>
                      <a:gd name="connsiteX6" fmla="*/ 144311 w 2216325"/>
                      <a:gd name="connsiteY6" fmla="*/ 865850 h 865850"/>
                      <a:gd name="connsiteX7" fmla="*/ 0 w 2216325"/>
                      <a:gd name="connsiteY7" fmla="*/ 721539 h 865850"/>
                      <a:gd name="connsiteX8" fmla="*/ 0 w 2216325"/>
                      <a:gd name="connsiteY8" fmla="*/ 144311 h 865850"/>
                      <a:gd name="connsiteX0" fmla="*/ 0 w 2216325"/>
                      <a:gd name="connsiteY0" fmla="*/ 144311 h 865850"/>
                      <a:gd name="connsiteX1" fmla="*/ 144311 w 2216325"/>
                      <a:gd name="connsiteY1" fmla="*/ 0 h 865850"/>
                      <a:gd name="connsiteX2" fmla="*/ 2072014 w 2216325"/>
                      <a:gd name="connsiteY2" fmla="*/ 0 h 865850"/>
                      <a:gd name="connsiteX3" fmla="*/ 2216325 w 2216325"/>
                      <a:gd name="connsiteY3" fmla="*/ 144311 h 865850"/>
                      <a:gd name="connsiteX4" fmla="*/ 2216325 w 2216325"/>
                      <a:gd name="connsiteY4" fmla="*/ 721539 h 865850"/>
                      <a:gd name="connsiteX5" fmla="*/ 2072014 w 2216325"/>
                      <a:gd name="connsiteY5" fmla="*/ 865850 h 865850"/>
                      <a:gd name="connsiteX6" fmla="*/ 144311 w 2216325"/>
                      <a:gd name="connsiteY6" fmla="*/ 865850 h 865850"/>
                      <a:gd name="connsiteX7" fmla="*/ 0 w 2216325"/>
                      <a:gd name="connsiteY7" fmla="*/ 721539 h 865850"/>
                      <a:gd name="connsiteX8" fmla="*/ 0 w 2216325"/>
                      <a:gd name="connsiteY8" fmla="*/ 262423 h 865850"/>
                      <a:gd name="connsiteX9" fmla="*/ 0 w 2216325"/>
                      <a:gd name="connsiteY9" fmla="*/ 144311 h 865850"/>
                      <a:gd name="connsiteX0" fmla="*/ 0 w 2218459"/>
                      <a:gd name="connsiteY0" fmla="*/ 144311 h 865850"/>
                      <a:gd name="connsiteX1" fmla="*/ 144311 w 2218459"/>
                      <a:gd name="connsiteY1" fmla="*/ 0 h 865850"/>
                      <a:gd name="connsiteX2" fmla="*/ 2072014 w 2218459"/>
                      <a:gd name="connsiteY2" fmla="*/ 0 h 865850"/>
                      <a:gd name="connsiteX3" fmla="*/ 2216325 w 2218459"/>
                      <a:gd name="connsiteY3" fmla="*/ 144311 h 865850"/>
                      <a:gd name="connsiteX4" fmla="*/ 2218459 w 2218459"/>
                      <a:gd name="connsiteY4" fmla="*/ 283205 h 865850"/>
                      <a:gd name="connsiteX5" fmla="*/ 2216325 w 2218459"/>
                      <a:gd name="connsiteY5" fmla="*/ 721539 h 865850"/>
                      <a:gd name="connsiteX6" fmla="*/ 2072014 w 2218459"/>
                      <a:gd name="connsiteY6" fmla="*/ 865850 h 865850"/>
                      <a:gd name="connsiteX7" fmla="*/ 144311 w 2218459"/>
                      <a:gd name="connsiteY7" fmla="*/ 865850 h 865850"/>
                      <a:gd name="connsiteX8" fmla="*/ 0 w 2218459"/>
                      <a:gd name="connsiteY8" fmla="*/ 721539 h 865850"/>
                      <a:gd name="connsiteX9" fmla="*/ 0 w 2218459"/>
                      <a:gd name="connsiteY9" fmla="*/ 262423 h 865850"/>
                      <a:gd name="connsiteX10" fmla="*/ 0 w 2218459"/>
                      <a:gd name="connsiteY10" fmla="*/ 144311 h 865850"/>
                      <a:gd name="connsiteX0" fmla="*/ 0 w 2267429"/>
                      <a:gd name="connsiteY0" fmla="*/ 144311 h 865850"/>
                      <a:gd name="connsiteX1" fmla="*/ 144311 w 2267429"/>
                      <a:gd name="connsiteY1" fmla="*/ 0 h 865850"/>
                      <a:gd name="connsiteX2" fmla="*/ 2072014 w 2267429"/>
                      <a:gd name="connsiteY2" fmla="*/ 0 h 865850"/>
                      <a:gd name="connsiteX3" fmla="*/ 2216325 w 2267429"/>
                      <a:gd name="connsiteY3" fmla="*/ 144311 h 865850"/>
                      <a:gd name="connsiteX4" fmla="*/ 2218459 w 2267429"/>
                      <a:gd name="connsiteY4" fmla="*/ 283205 h 865850"/>
                      <a:gd name="connsiteX5" fmla="*/ 2072014 w 2267429"/>
                      <a:gd name="connsiteY5" fmla="*/ 865850 h 865850"/>
                      <a:gd name="connsiteX6" fmla="*/ 144311 w 2267429"/>
                      <a:gd name="connsiteY6" fmla="*/ 865850 h 865850"/>
                      <a:gd name="connsiteX7" fmla="*/ 0 w 2267429"/>
                      <a:gd name="connsiteY7" fmla="*/ 721539 h 865850"/>
                      <a:gd name="connsiteX8" fmla="*/ 0 w 2267429"/>
                      <a:gd name="connsiteY8" fmla="*/ 262423 h 865850"/>
                      <a:gd name="connsiteX9" fmla="*/ 0 w 2267429"/>
                      <a:gd name="connsiteY9" fmla="*/ 144311 h 865850"/>
                      <a:gd name="connsiteX0" fmla="*/ 0 w 2218459"/>
                      <a:gd name="connsiteY0" fmla="*/ 144311 h 865850"/>
                      <a:gd name="connsiteX1" fmla="*/ 144311 w 2218459"/>
                      <a:gd name="connsiteY1" fmla="*/ 0 h 865850"/>
                      <a:gd name="connsiteX2" fmla="*/ 2072014 w 2218459"/>
                      <a:gd name="connsiteY2" fmla="*/ 0 h 865850"/>
                      <a:gd name="connsiteX3" fmla="*/ 2216325 w 2218459"/>
                      <a:gd name="connsiteY3" fmla="*/ 144311 h 865850"/>
                      <a:gd name="connsiteX4" fmla="*/ 2218459 w 2218459"/>
                      <a:gd name="connsiteY4" fmla="*/ 283205 h 865850"/>
                      <a:gd name="connsiteX5" fmla="*/ 144311 w 2218459"/>
                      <a:gd name="connsiteY5" fmla="*/ 865850 h 865850"/>
                      <a:gd name="connsiteX6" fmla="*/ 0 w 2218459"/>
                      <a:gd name="connsiteY6" fmla="*/ 721539 h 865850"/>
                      <a:gd name="connsiteX7" fmla="*/ 0 w 2218459"/>
                      <a:gd name="connsiteY7" fmla="*/ 262423 h 865850"/>
                      <a:gd name="connsiteX8" fmla="*/ 0 w 2218459"/>
                      <a:gd name="connsiteY8" fmla="*/ 144311 h 865850"/>
                      <a:gd name="connsiteX0" fmla="*/ 0 w 2218459"/>
                      <a:gd name="connsiteY0" fmla="*/ 144311 h 721564"/>
                      <a:gd name="connsiteX1" fmla="*/ 144311 w 2218459"/>
                      <a:gd name="connsiteY1" fmla="*/ 0 h 721564"/>
                      <a:gd name="connsiteX2" fmla="*/ 2072014 w 2218459"/>
                      <a:gd name="connsiteY2" fmla="*/ 0 h 721564"/>
                      <a:gd name="connsiteX3" fmla="*/ 2216325 w 2218459"/>
                      <a:gd name="connsiteY3" fmla="*/ 144311 h 721564"/>
                      <a:gd name="connsiteX4" fmla="*/ 2218459 w 2218459"/>
                      <a:gd name="connsiteY4" fmla="*/ 283205 h 721564"/>
                      <a:gd name="connsiteX5" fmla="*/ 0 w 2218459"/>
                      <a:gd name="connsiteY5" fmla="*/ 721539 h 721564"/>
                      <a:gd name="connsiteX6" fmla="*/ 0 w 2218459"/>
                      <a:gd name="connsiteY6" fmla="*/ 262423 h 721564"/>
                      <a:gd name="connsiteX7" fmla="*/ 0 w 2218459"/>
                      <a:gd name="connsiteY7" fmla="*/ 144311 h 721564"/>
                      <a:gd name="connsiteX0" fmla="*/ 0 w 2218459"/>
                      <a:gd name="connsiteY0" fmla="*/ 144311 h 291774"/>
                      <a:gd name="connsiteX1" fmla="*/ 144311 w 2218459"/>
                      <a:gd name="connsiteY1" fmla="*/ 0 h 291774"/>
                      <a:gd name="connsiteX2" fmla="*/ 2072014 w 2218459"/>
                      <a:gd name="connsiteY2" fmla="*/ 0 h 291774"/>
                      <a:gd name="connsiteX3" fmla="*/ 2216325 w 2218459"/>
                      <a:gd name="connsiteY3" fmla="*/ 144311 h 291774"/>
                      <a:gd name="connsiteX4" fmla="*/ 2218459 w 2218459"/>
                      <a:gd name="connsiteY4" fmla="*/ 283205 h 291774"/>
                      <a:gd name="connsiteX5" fmla="*/ 0 w 2218459"/>
                      <a:gd name="connsiteY5" fmla="*/ 262423 h 291774"/>
                      <a:gd name="connsiteX6" fmla="*/ 0 w 2218459"/>
                      <a:gd name="connsiteY6" fmla="*/ 144311 h 291774"/>
                      <a:gd name="connsiteX0" fmla="*/ 0 w 2225386"/>
                      <a:gd name="connsiteY0" fmla="*/ 144311 h 275655"/>
                      <a:gd name="connsiteX1" fmla="*/ 144311 w 2225386"/>
                      <a:gd name="connsiteY1" fmla="*/ 0 h 275655"/>
                      <a:gd name="connsiteX2" fmla="*/ 2072014 w 2225386"/>
                      <a:gd name="connsiteY2" fmla="*/ 0 h 275655"/>
                      <a:gd name="connsiteX3" fmla="*/ 2216325 w 2225386"/>
                      <a:gd name="connsiteY3" fmla="*/ 144311 h 275655"/>
                      <a:gd name="connsiteX4" fmla="*/ 2225386 w 2225386"/>
                      <a:gd name="connsiteY4" fmla="*/ 255495 h 275655"/>
                      <a:gd name="connsiteX5" fmla="*/ 0 w 2225386"/>
                      <a:gd name="connsiteY5" fmla="*/ 262423 h 275655"/>
                      <a:gd name="connsiteX6" fmla="*/ 0 w 2225386"/>
                      <a:gd name="connsiteY6" fmla="*/ 144311 h 275655"/>
                      <a:gd name="connsiteX0" fmla="*/ 0 w 2220767"/>
                      <a:gd name="connsiteY0" fmla="*/ 144311 h 283591"/>
                      <a:gd name="connsiteX1" fmla="*/ 144311 w 2220767"/>
                      <a:gd name="connsiteY1" fmla="*/ 0 h 283591"/>
                      <a:gd name="connsiteX2" fmla="*/ 2072014 w 2220767"/>
                      <a:gd name="connsiteY2" fmla="*/ 0 h 283591"/>
                      <a:gd name="connsiteX3" fmla="*/ 2216325 w 2220767"/>
                      <a:gd name="connsiteY3" fmla="*/ 144311 h 283591"/>
                      <a:gd name="connsiteX4" fmla="*/ 2220767 w 2220767"/>
                      <a:gd name="connsiteY4" fmla="*/ 271659 h 283591"/>
                      <a:gd name="connsiteX5" fmla="*/ 0 w 2220767"/>
                      <a:gd name="connsiteY5" fmla="*/ 262423 h 283591"/>
                      <a:gd name="connsiteX6" fmla="*/ 0 w 2220767"/>
                      <a:gd name="connsiteY6" fmla="*/ 144311 h 283591"/>
                      <a:gd name="connsiteX0" fmla="*/ 0 w 2220767"/>
                      <a:gd name="connsiteY0" fmla="*/ 144311 h 282819"/>
                      <a:gd name="connsiteX1" fmla="*/ 144311 w 2220767"/>
                      <a:gd name="connsiteY1" fmla="*/ 0 h 282819"/>
                      <a:gd name="connsiteX2" fmla="*/ 2072014 w 2220767"/>
                      <a:gd name="connsiteY2" fmla="*/ 0 h 282819"/>
                      <a:gd name="connsiteX3" fmla="*/ 2216325 w 2220767"/>
                      <a:gd name="connsiteY3" fmla="*/ 144311 h 282819"/>
                      <a:gd name="connsiteX4" fmla="*/ 2220767 w 2220767"/>
                      <a:gd name="connsiteY4" fmla="*/ 271659 h 282819"/>
                      <a:gd name="connsiteX5" fmla="*/ 1018309 w 2220767"/>
                      <a:gd name="connsiteY5" fmla="*/ 275296 h 282819"/>
                      <a:gd name="connsiteX6" fmla="*/ 0 w 2220767"/>
                      <a:gd name="connsiteY6" fmla="*/ 262423 h 282819"/>
                      <a:gd name="connsiteX7" fmla="*/ 0 w 2220767"/>
                      <a:gd name="connsiteY7" fmla="*/ 144311 h 282819"/>
                      <a:gd name="connsiteX0" fmla="*/ 0 w 2216411"/>
                      <a:gd name="connsiteY0" fmla="*/ 144311 h 278780"/>
                      <a:gd name="connsiteX1" fmla="*/ 144311 w 2216411"/>
                      <a:gd name="connsiteY1" fmla="*/ 0 h 278780"/>
                      <a:gd name="connsiteX2" fmla="*/ 2072014 w 2216411"/>
                      <a:gd name="connsiteY2" fmla="*/ 0 h 278780"/>
                      <a:gd name="connsiteX3" fmla="*/ 2216325 w 2216411"/>
                      <a:gd name="connsiteY3" fmla="*/ 144311 h 278780"/>
                      <a:gd name="connsiteX4" fmla="*/ 2213840 w 2216411"/>
                      <a:gd name="connsiteY4" fmla="*/ 264732 h 278780"/>
                      <a:gd name="connsiteX5" fmla="*/ 1018309 w 2216411"/>
                      <a:gd name="connsiteY5" fmla="*/ 275296 h 278780"/>
                      <a:gd name="connsiteX6" fmla="*/ 0 w 2216411"/>
                      <a:gd name="connsiteY6" fmla="*/ 262423 h 278780"/>
                      <a:gd name="connsiteX7" fmla="*/ 0 w 2216411"/>
                      <a:gd name="connsiteY7" fmla="*/ 144311 h 278780"/>
                      <a:gd name="connsiteX0" fmla="*/ 0 w 2216411"/>
                      <a:gd name="connsiteY0" fmla="*/ 144311 h 276430"/>
                      <a:gd name="connsiteX1" fmla="*/ 144311 w 2216411"/>
                      <a:gd name="connsiteY1" fmla="*/ 0 h 276430"/>
                      <a:gd name="connsiteX2" fmla="*/ 2072014 w 2216411"/>
                      <a:gd name="connsiteY2" fmla="*/ 0 h 276430"/>
                      <a:gd name="connsiteX3" fmla="*/ 2216325 w 2216411"/>
                      <a:gd name="connsiteY3" fmla="*/ 144311 h 276430"/>
                      <a:gd name="connsiteX4" fmla="*/ 2213840 w 2216411"/>
                      <a:gd name="connsiteY4" fmla="*/ 264732 h 276430"/>
                      <a:gd name="connsiteX5" fmla="*/ 1567873 w 2216411"/>
                      <a:gd name="connsiteY5" fmla="*/ 272987 h 276430"/>
                      <a:gd name="connsiteX6" fmla="*/ 1018309 w 2216411"/>
                      <a:gd name="connsiteY6" fmla="*/ 275296 h 276430"/>
                      <a:gd name="connsiteX7" fmla="*/ 0 w 2216411"/>
                      <a:gd name="connsiteY7" fmla="*/ 262423 h 276430"/>
                      <a:gd name="connsiteX8" fmla="*/ 0 w 2216411"/>
                      <a:gd name="connsiteY8" fmla="*/ 144311 h 276430"/>
                      <a:gd name="connsiteX0" fmla="*/ 0 w 2216411"/>
                      <a:gd name="connsiteY0" fmla="*/ 144311 h 276430"/>
                      <a:gd name="connsiteX1" fmla="*/ 144311 w 2216411"/>
                      <a:gd name="connsiteY1" fmla="*/ 0 h 276430"/>
                      <a:gd name="connsiteX2" fmla="*/ 2072014 w 2216411"/>
                      <a:gd name="connsiteY2" fmla="*/ 0 h 276430"/>
                      <a:gd name="connsiteX3" fmla="*/ 2216325 w 2216411"/>
                      <a:gd name="connsiteY3" fmla="*/ 144311 h 276430"/>
                      <a:gd name="connsiteX4" fmla="*/ 2213840 w 2216411"/>
                      <a:gd name="connsiteY4" fmla="*/ 264732 h 276430"/>
                      <a:gd name="connsiteX5" fmla="*/ 1567873 w 2216411"/>
                      <a:gd name="connsiteY5" fmla="*/ 272987 h 276430"/>
                      <a:gd name="connsiteX6" fmla="*/ 502227 w 2216411"/>
                      <a:gd name="connsiteY6" fmla="*/ 266637 h 276430"/>
                      <a:gd name="connsiteX7" fmla="*/ 0 w 2216411"/>
                      <a:gd name="connsiteY7" fmla="*/ 262423 h 276430"/>
                      <a:gd name="connsiteX8" fmla="*/ 0 w 2216411"/>
                      <a:gd name="connsiteY8" fmla="*/ 144311 h 276430"/>
                      <a:gd name="connsiteX0" fmla="*/ 0 w 2216411"/>
                      <a:gd name="connsiteY0" fmla="*/ 144311 h 276430"/>
                      <a:gd name="connsiteX1" fmla="*/ 144311 w 2216411"/>
                      <a:gd name="connsiteY1" fmla="*/ 0 h 276430"/>
                      <a:gd name="connsiteX2" fmla="*/ 2072014 w 2216411"/>
                      <a:gd name="connsiteY2" fmla="*/ 0 h 276430"/>
                      <a:gd name="connsiteX3" fmla="*/ 2216325 w 2216411"/>
                      <a:gd name="connsiteY3" fmla="*/ 144311 h 276430"/>
                      <a:gd name="connsiteX4" fmla="*/ 2213840 w 2216411"/>
                      <a:gd name="connsiteY4" fmla="*/ 264732 h 276430"/>
                      <a:gd name="connsiteX5" fmla="*/ 1567873 w 2216411"/>
                      <a:gd name="connsiteY5" fmla="*/ 272987 h 276430"/>
                      <a:gd name="connsiteX6" fmla="*/ 531668 w 2216411"/>
                      <a:gd name="connsiteY6" fmla="*/ 261442 h 276430"/>
                      <a:gd name="connsiteX7" fmla="*/ 0 w 2216411"/>
                      <a:gd name="connsiteY7" fmla="*/ 262423 h 276430"/>
                      <a:gd name="connsiteX8" fmla="*/ 0 w 2216411"/>
                      <a:gd name="connsiteY8" fmla="*/ 144311 h 276430"/>
                      <a:gd name="connsiteX0" fmla="*/ 0 w 2216411"/>
                      <a:gd name="connsiteY0" fmla="*/ 144311 h 276430"/>
                      <a:gd name="connsiteX1" fmla="*/ 144311 w 2216411"/>
                      <a:gd name="connsiteY1" fmla="*/ 0 h 276430"/>
                      <a:gd name="connsiteX2" fmla="*/ 2072014 w 2216411"/>
                      <a:gd name="connsiteY2" fmla="*/ 0 h 276430"/>
                      <a:gd name="connsiteX3" fmla="*/ 2216325 w 2216411"/>
                      <a:gd name="connsiteY3" fmla="*/ 144311 h 276430"/>
                      <a:gd name="connsiteX4" fmla="*/ 2213840 w 2216411"/>
                      <a:gd name="connsiteY4" fmla="*/ 264732 h 276430"/>
                      <a:gd name="connsiteX5" fmla="*/ 1567873 w 2216411"/>
                      <a:gd name="connsiteY5" fmla="*/ 272987 h 276430"/>
                      <a:gd name="connsiteX6" fmla="*/ 531668 w 2216411"/>
                      <a:gd name="connsiteY6" fmla="*/ 261442 h 276430"/>
                      <a:gd name="connsiteX7" fmla="*/ 0 w 2216411"/>
                      <a:gd name="connsiteY7" fmla="*/ 262423 h 276430"/>
                      <a:gd name="connsiteX8" fmla="*/ 0 w 2216411"/>
                      <a:gd name="connsiteY8" fmla="*/ 144311 h 276430"/>
                      <a:gd name="connsiteX0" fmla="*/ 0 w 2216411"/>
                      <a:gd name="connsiteY0" fmla="*/ 144311 h 274216"/>
                      <a:gd name="connsiteX1" fmla="*/ 144311 w 2216411"/>
                      <a:gd name="connsiteY1" fmla="*/ 0 h 274216"/>
                      <a:gd name="connsiteX2" fmla="*/ 2072014 w 2216411"/>
                      <a:gd name="connsiteY2" fmla="*/ 0 h 274216"/>
                      <a:gd name="connsiteX3" fmla="*/ 2216325 w 2216411"/>
                      <a:gd name="connsiteY3" fmla="*/ 144311 h 274216"/>
                      <a:gd name="connsiteX4" fmla="*/ 2213840 w 2216411"/>
                      <a:gd name="connsiteY4" fmla="*/ 264732 h 274216"/>
                      <a:gd name="connsiteX5" fmla="*/ 1578264 w 2216411"/>
                      <a:gd name="connsiteY5" fmla="*/ 266060 h 274216"/>
                      <a:gd name="connsiteX6" fmla="*/ 531668 w 2216411"/>
                      <a:gd name="connsiteY6" fmla="*/ 261442 h 274216"/>
                      <a:gd name="connsiteX7" fmla="*/ 0 w 2216411"/>
                      <a:gd name="connsiteY7" fmla="*/ 262423 h 274216"/>
                      <a:gd name="connsiteX8" fmla="*/ 0 w 2216411"/>
                      <a:gd name="connsiteY8" fmla="*/ 144311 h 274216"/>
                      <a:gd name="connsiteX0" fmla="*/ 0 w 2217303"/>
                      <a:gd name="connsiteY0" fmla="*/ 144311 h 266137"/>
                      <a:gd name="connsiteX1" fmla="*/ 144311 w 2217303"/>
                      <a:gd name="connsiteY1" fmla="*/ 0 h 266137"/>
                      <a:gd name="connsiteX2" fmla="*/ 2072014 w 2217303"/>
                      <a:gd name="connsiteY2" fmla="*/ 0 h 266137"/>
                      <a:gd name="connsiteX3" fmla="*/ 2216325 w 2217303"/>
                      <a:gd name="connsiteY3" fmla="*/ 144311 h 266137"/>
                      <a:gd name="connsiteX4" fmla="*/ 2217303 w 2217303"/>
                      <a:gd name="connsiteY4" fmla="*/ 250878 h 266137"/>
                      <a:gd name="connsiteX5" fmla="*/ 1578264 w 2217303"/>
                      <a:gd name="connsiteY5" fmla="*/ 266060 h 266137"/>
                      <a:gd name="connsiteX6" fmla="*/ 531668 w 2217303"/>
                      <a:gd name="connsiteY6" fmla="*/ 261442 h 266137"/>
                      <a:gd name="connsiteX7" fmla="*/ 0 w 2217303"/>
                      <a:gd name="connsiteY7" fmla="*/ 262423 h 266137"/>
                      <a:gd name="connsiteX8" fmla="*/ 0 w 2217303"/>
                      <a:gd name="connsiteY8" fmla="*/ 144311 h 266137"/>
                      <a:gd name="connsiteX0" fmla="*/ 0 w 2217303"/>
                      <a:gd name="connsiteY0" fmla="*/ 144311 h 266060"/>
                      <a:gd name="connsiteX1" fmla="*/ 144311 w 2217303"/>
                      <a:gd name="connsiteY1" fmla="*/ 0 h 266060"/>
                      <a:gd name="connsiteX2" fmla="*/ 2072014 w 2217303"/>
                      <a:gd name="connsiteY2" fmla="*/ 0 h 266060"/>
                      <a:gd name="connsiteX3" fmla="*/ 2216325 w 2217303"/>
                      <a:gd name="connsiteY3" fmla="*/ 144311 h 266060"/>
                      <a:gd name="connsiteX4" fmla="*/ 2217303 w 2217303"/>
                      <a:gd name="connsiteY4" fmla="*/ 250878 h 266060"/>
                      <a:gd name="connsiteX5" fmla="*/ 1578264 w 2217303"/>
                      <a:gd name="connsiteY5" fmla="*/ 266060 h 266060"/>
                      <a:gd name="connsiteX6" fmla="*/ 531668 w 2217303"/>
                      <a:gd name="connsiteY6" fmla="*/ 261442 h 266060"/>
                      <a:gd name="connsiteX7" fmla="*/ 0 w 2217303"/>
                      <a:gd name="connsiteY7" fmla="*/ 262423 h 266060"/>
                      <a:gd name="connsiteX8" fmla="*/ 0 w 2217303"/>
                      <a:gd name="connsiteY8" fmla="*/ 144311 h 266060"/>
                      <a:gd name="connsiteX0" fmla="*/ 0 w 2217303"/>
                      <a:gd name="connsiteY0" fmla="*/ 144311 h 262423"/>
                      <a:gd name="connsiteX1" fmla="*/ 144311 w 2217303"/>
                      <a:gd name="connsiteY1" fmla="*/ 0 h 262423"/>
                      <a:gd name="connsiteX2" fmla="*/ 2072014 w 2217303"/>
                      <a:gd name="connsiteY2" fmla="*/ 0 h 262423"/>
                      <a:gd name="connsiteX3" fmla="*/ 2216325 w 2217303"/>
                      <a:gd name="connsiteY3" fmla="*/ 144311 h 262423"/>
                      <a:gd name="connsiteX4" fmla="*/ 2217303 w 2217303"/>
                      <a:gd name="connsiteY4" fmla="*/ 250878 h 262423"/>
                      <a:gd name="connsiteX5" fmla="*/ 1552286 w 2217303"/>
                      <a:gd name="connsiteY5" fmla="*/ 253937 h 262423"/>
                      <a:gd name="connsiteX6" fmla="*/ 531668 w 2217303"/>
                      <a:gd name="connsiteY6" fmla="*/ 261442 h 262423"/>
                      <a:gd name="connsiteX7" fmla="*/ 0 w 2217303"/>
                      <a:gd name="connsiteY7" fmla="*/ 262423 h 262423"/>
                      <a:gd name="connsiteX8" fmla="*/ 0 w 2217303"/>
                      <a:gd name="connsiteY8" fmla="*/ 144311 h 262423"/>
                      <a:gd name="connsiteX0" fmla="*/ 0 w 2217303"/>
                      <a:gd name="connsiteY0" fmla="*/ 144311 h 262423"/>
                      <a:gd name="connsiteX1" fmla="*/ 144311 w 2217303"/>
                      <a:gd name="connsiteY1" fmla="*/ 0 h 262423"/>
                      <a:gd name="connsiteX2" fmla="*/ 2072014 w 2217303"/>
                      <a:gd name="connsiteY2" fmla="*/ 0 h 262423"/>
                      <a:gd name="connsiteX3" fmla="*/ 2216325 w 2217303"/>
                      <a:gd name="connsiteY3" fmla="*/ 144311 h 262423"/>
                      <a:gd name="connsiteX4" fmla="*/ 2217303 w 2217303"/>
                      <a:gd name="connsiteY4" fmla="*/ 250878 h 262423"/>
                      <a:gd name="connsiteX5" fmla="*/ 1552286 w 2217303"/>
                      <a:gd name="connsiteY5" fmla="*/ 253937 h 262423"/>
                      <a:gd name="connsiteX6" fmla="*/ 531668 w 2217303"/>
                      <a:gd name="connsiteY6" fmla="*/ 261442 h 262423"/>
                      <a:gd name="connsiteX7" fmla="*/ 0 w 2217303"/>
                      <a:gd name="connsiteY7" fmla="*/ 262423 h 262423"/>
                      <a:gd name="connsiteX8" fmla="*/ 0 w 2217303"/>
                      <a:gd name="connsiteY8" fmla="*/ 144311 h 262423"/>
                      <a:gd name="connsiteX0" fmla="*/ 0 w 2217303"/>
                      <a:gd name="connsiteY0" fmla="*/ 144311 h 262423"/>
                      <a:gd name="connsiteX1" fmla="*/ 144311 w 2217303"/>
                      <a:gd name="connsiteY1" fmla="*/ 0 h 262423"/>
                      <a:gd name="connsiteX2" fmla="*/ 2072014 w 2217303"/>
                      <a:gd name="connsiteY2" fmla="*/ 0 h 262423"/>
                      <a:gd name="connsiteX3" fmla="*/ 2216325 w 2217303"/>
                      <a:gd name="connsiteY3" fmla="*/ 144311 h 262423"/>
                      <a:gd name="connsiteX4" fmla="*/ 2217303 w 2217303"/>
                      <a:gd name="connsiteY4" fmla="*/ 250878 h 262423"/>
                      <a:gd name="connsiteX5" fmla="*/ 1552286 w 2217303"/>
                      <a:gd name="connsiteY5" fmla="*/ 253937 h 262423"/>
                      <a:gd name="connsiteX6" fmla="*/ 531668 w 2217303"/>
                      <a:gd name="connsiteY6" fmla="*/ 261442 h 262423"/>
                      <a:gd name="connsiteX7" fmla="*/ 0 w 2217303"/>
                      <a:gd name="connsiteY7" fmla="*/ 262423 h 262423"/>
                      <a:gd name="connsiteX8" fmla="*/ 0 w 2217303"/>
                      <a:gd name="connsiteY8" fmla="*/ 144311 h 262423"/>
                      <a:gd name="connsiteX0" fmla="*/ 0 w 2217303"/>
                      <a:gd name="connsiteY0" fmla="*/ 144311 h 262423"/>
                      <a:gd name="connsiteX1" fmla="*/ 144311 w 2217303"/>
                      <a:gd name="connsiteY1" fmla="*/ 0 h 262423"/>
                      <a:gd name="connsiteX2" fmla="*/ 2072014 w 2217303"/>
                      <a:gd name="connsiteY2" fmla="*/ 0 h 262423"/>
                      <a:gd name="connsiteX3" fmla="*/ 2216325 w 2217303"/>
                      <a:gd name="connsiteY3" fmla="*/ 144311 h 262423"/>
                      <a:gd name="connsiteX4" fmla="*/ 2217303 w 2217303"/>
                      <a:gd name="connsiteY4" fmla="*/ 250878 h 262423"/>
                      <a:gd name="connsiteX5" fmla="*/ 1552286 w 2217303"/>
                      <a:gd name="connsiteY5" fmla="*/ 253937 h 262423"/>
                      <a:gd name="connsiteX6" fmla="*/ 559377 w 2217303"/>
                      <a:gd name="connsiteY6" fmla="*/ 259710 h 262423"/>
                      <a:gd name="connsiteX7" fmla="*/ 0 w 2217303"/>
                      <a:gd name="connsiteY7" fmla="*/ 262423 h 262423"/>
                      <a:gd name="connsiteX8" fmla="*/ 0 w 2217303"/>
                      <a:gd name="connsiteY8" fmla="*/ 144311 h 262423"/>
                      <a:gd name="connsiteX0" fmla="*/ 0 w 2217303"/>
                      <a:gd name="connsiteY0" fmla="*/ 144311 h 259710"/>
                      <a:gd name="connsiteX1" fmla="*/ 144311 w 2217303"/>
                      <a:gd name="connsiteY1" fmla="*/ 0 h 259710"/>
                      <a:gd name="connsiteX2" fmla="*/ 2072014 w 2217303"/>
                      <a:gd name="connsiteY2" fmla="*/ 0 h 259710"/>
                      <a:gd name="connsiteX3" fmla="*/ 2216325 w 2217303"/>
                      <a:gd name="connsiteY3" fmla="*/ 144311 h 259710"/>
                      <a:gd name="connsiteX4" fmla="*/ 2217303 w 2217303"/>
                      <a:gd name="connsiteY4" fmla="*/ 250878 h 259710"/>
                      <a:gd name="connsiteX5" fmla="*/ 1552286 w 2217303"/>
                      <a:gd name="connsiteY5" fmla="*/ 253937 h 259710"/>
                      <a:gd name="connsiteX6" fmla="*/ 559377 w 2217303"/>
                      <a:gd name="connsiteY6" fmla="*/ 259710 h 259710"/>
                      <a:gd name="connsiteX7" fmla="*/ 0 w 2217303"/>
                      <a:gd name="connsiteY7" fmla="*/ 257227 h 259710"/>
                      <a:gd name="connsiteX8" fmla="*/ 0 w 2217303"/>
                      <a:gd name="connsiteY8" fmla="*/ 144311 h 25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17303" h="259710">
                        <a:moveTo>
                          <a:pt x="0" y="144311"/>
                        </a:moveTo>
                        <a:cubicBezTo>
                          <a:pt x="0" y="64610"/>
                          <a:pt x="64610" y="0"/>
                          <a:pt x="144311" y="0"/>
                        </a:cubicBezTo>
                        <a:lnTo>
                          <a:pt x="2072014" y="0"/>
                        </a:lnTo>
                        <a:cubicBezTo>
                          <a:pt x="2151715" y="0"/>
                          <a:pt x="2216325" y="64610"/>
                          <a:pt x="2216325" y="144311"/>
                        </a:cubicBezTo>
                        <a:cubicBezTo>
                          <a:pt x="2217036" y="190609"/>
                          <a:pt x="2216592" y="204580"/>
                          <a:pt x="2217303" y="250878"/>
                        </a:cubicBezTo>
                        <a:lnTo>
                          <a:pt x="1552286" y="253937"/>
                        </a:lnTo>
                        <a:lnTo>
                          <a:pt x="559377" y="259710"/>
                        </a:lnTo>
                        <a:lnTo>
                          <a:pt x="0" y="257227"/>
                        </a:lnTo>
                        <a:lnTo>
                          <a:pt x="0" y="144311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7C90C56-129F-094C-B249-6C6F7C65744C}"/>
                    </a:ext>
                  </a:extLst>
                </p:cNvPr>
                <p:cNvSpPr/>
                <p:nvPr/>
              </p:nvSpPr>
              <p:spPr>
                <a:xfrm>
                  <a:off x="6236292" y="1157101"/>
                  <a:ext cx="436814" cy="4405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/>
                    <a:t>1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1171EFD-05E1-E39A-009B-55ABEF923AD4}"/>
                    </a:ext>
                  </a:extLst>
                </p:cNvPr>
                <p:cNvSpPr/>
                <p:nvPr/>
              </p:nvSpPr>
              <p:spPr>
                <a:xfrm>
                  <a:off x="6752588" y="1328393"/>
                  <a:ext cx="96176" cy="10053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B1A66000-0BBD-265A-8218-E93484EBBA77}"/>
                </a:ext>
              </a:extLst>
            </p:cNvPr>
            <p:cNvSpPr txBox="1">
              <a:spLocks/>
            </p:cNvSpPr>
            <p:nvPr/>
          </p:nvSpPr>
          <p:spPr>
            <a:xfrm>
              <a:off x="6944940" y="788613"/>
              <a:ext cx="2199059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000" b="1" i="0" u="none" strike="noStrike" cap="none">
                  <a:solidFill>
                    <a:schemeClr val="accen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en-GB" dirty="0">
                  <a:solidFill>
                    <a:schemeClr val="bg1"/>
                  </a:solidFill>
                </a:rPr>
                <a:t>TEST GAME</a:t>
              </a: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915AD453-0861-AEFA-66A0-226BA020FA54}"/>
              </a:ext>
            </a:extLst>
          </p:cNvPr>
          <p:cNvGrpSpPr/>
          <p:nvPr/>
        </p:nvGrpSpPr>
        <p:grpSpPr>
          <a:xfrm>
            <a:off x="5712143" y="1893110"/>
            <a:ext cx="2907708" cy="1060735"/>
            <a:chOff x="6250566" y="2045573"/>
            <a:chExt cx="2907708" cy="106073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2DF863-9A07-5839-E0CC-52AA3431F651}"/>
                </a:ext>
              </a:extLst>
            </p:cNvPr>
            <p:cNvSpPr txBox="1"/>
            <p:nvPr/>
          </p:nvSpPr>
          <p:spPr>
            <a:xfrm>
              <a:off x="6985547" y="2472947"/>
              <a:ext cx="2117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>
                  <a:latin typeface="ADLaM Display" panose="020F0502020204030204" pitchFamily="2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Device Monitor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>
                  <a:latin typeface="ADLaM Display" panose="020F0502020204030204" pitchFamily="2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Biometric Results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BD68AB0-C5BA-1E1F-41F5-89CF99063545}"/>
                </a:ext>
              </a:extLst>
            </p:cNvPr>
            <p:cNvGrpSpPr/>
            <p:nvPr/>
          </p:nvGrpSpPr>
          <p:grpSpPr>
            <a:xfrm>
              <a:off x="6250566" y="2085119"/>
              <a:ext cx="2907708" cy="1021189"/>
              <a:chOff x="6236292" y="847843"/>
              <a:chExt cx="2907708" cy="102118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1E48634-C63E-3211-0138-011113D91F39}"/>
                  </a:ext>
                </a:extLst>
              </p:cNvPr>
              <p:cNvGrpSpPr/>
              <p:nvPr/>
            </p:nvGrpSpPr>
            <p:grpSpPr>
              <a:xfrm>
                <a:off x="6926697" y="847843"/>
                <a:ext cx="2217303" cy="1021189"/>
                <a:chOff x="6622473" y="1158102"/>
                <a:chExt cx="2217303" cy="867148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B3BCD4AD-5955-770C-1CC1-8FC4E566ABA2}"/>
                    </a:ext>
                  </a:extLst>
                </p:cNvPr>
                <p:cNvSpPr/>
                <p:nvPr/>
              </p:nvSpPr>
              <p:spPr>
                <a:xfrm>
                  <a:off x="6622473" y="1159400"/>
                  <a:ext cx="2216325" cy="86585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Rectangle: Rounded Corners 25">
                  <a:extLst>
                    <a:ext uri="{FF2B5EF4-FFF2-40B4-BE49-F238E27FC236}">
                      <a16:creationId xmlns:a16="http://schemas.microsoft.com/office/drawing/2014/main" id="{35A57AB9-11FB-FFF0-169B-0BC6A64AEF48}"/>
                    </a:ext>
                  </a:extLst>
                </p:cNvPr>
                <p:cNvSpPr/>
                <p:nvPr/>
              </p:nvSpPr>
              <p:spPr>
                <a:xfrm>
                  <a:off x="6622473" y="1158102"/>
                  <a:ext cx="2217303" cy="259710"/>
                </a:xfrm>
                <a:custGeom>
                  <a:avLst/>
                  <a:gdLst>
                    <a:gd name="connsiteX0" fmla="*/ 0 w 2216325"/>
                    <a:gd name="connsiteY0" fmla="*/ 144311 h 865850"/>
                    <a:gd name="connsiteX1" fmla="*/ 144311 w 2216325"/>
                    <a:gd name="connsiteY1" fmla="*/ 0 h 865850"/>
                    <a:gd name="connsiteX2" fmla="*/ 2072014 w 2216325"/>
                    <a:gd name="connsiteY2" fmla="*/ 0 h 865850"/>
                    <a:gd name="connsiteX3" fmla="*/ 2216325 w 2216325"/>
                    <a:gd name="connsiteY3" fmla="*/ 144311 h 865850"/>
                    <a:gd name="connsiteX4" fmla="*/ 2216325 w 2216325"/>
                    <a:gd name="connsiteY4" fmla="*/ 721539 h 865850"/>
                    <a:gd name="connsiteX5" fmla="*/ 2072014 w 2216325"/>
                    <a:gd name="connsiteY5" fmla="*/ 865850 h 865850"/>
                    <a:gd name="connsiteX6" fmla="*/ 144311 w 2216325"/>
                    <a:gd name="connsiteY6" fmla="*/ 865850 h 865850"/>
                    <a:gd name="connsiteX7" fmla="*/ 0 w 2216325"/>
                    <a:gd name="connsiteY7" fmla="*/ 721539 h 865850"/>
                    <a:gd name="connsiteX8" fmla="*/ 0 w 2216325"/>
                    <a:gd name="connsiteY8" fmla="*/ 144311 h 865850"/>
                    <a:gd name="connsiteX0" fmla="*/ 0 w 2216325"/>
                    <a:gd name="connsiteY0" fmla="*/ 144311 h 865850"/>
                    <a:gd name="connsiteX1" fmla="*/ 144311 w 2216325"/>
                    <a:gd name="connsiteY1" fmla="*/ 0 h 865850"/>
                    <a:gd name="connsiteX2" fmla="*/ 2072014 w 2216325"/>
                    <a:gd name="connsiteY2" fmla="*/ 0 h 865850"/>
                    <a:gd name="connsiteX3" fmla="*/ 2216325 w 2216325"/>
                    <a:gd name="connsiteY3" fmla="*/ 144311 h 865850"/>
                    <a:gd name="connsiteX4" fmla="*/ 2216325 w 2216325"/>
                    <a:gd name="connsiteY4" fmla="*/ 721539 h 865850"/>
                    <a:gd name="connsiteX5" fmla="*/ 2072014 w 2216325"/>
                    <a:gd name="connsiteY5" fmla="*/ 865850 h 865850"/>
                    <a:gd name="connsiteX6" fmla="*/ 144311 w 2216325"/>
                    <a:gd name="connsiteY6" fmla="*/ 865850 h 865850"/>
                    <a:gd name="connsiteX7" fmla="*/ 0 w 2216325"/>
                    <a:gd name="connsiteY7" fmla="*/ 721539 h 865850"/>
                    <a:gd name="connsiteX8" fmla="*/ 0 w 2216325"/>
                    <a:gd name="connsiteY8" fmla="*/ 262423 h 865850"/>
                    <a:gd name="connsiteX9" fmla="*/ 0 w 2216325"/>
                    <a:gd name="connsiteY9" fmla="*/ 144311 h 865850"/>
                    <a:gd name="connsiteX0" fmla="*/ 0 w 2218459"/>
                    <a:gd name="connsiteY0" fmla="*/ 144311 h 865850"/>
                    <a:gd name="connsiteX1" fmla="*/ 144311 w 2218459"/>
                    <a:gd name="connsiteY1" fmla="*/ 0 h 865850"/>
                    <a:gd name="connsiteX2" fmla="*/ 2072014 w 2218459"/>
                    <a:gd name="connsiteY2" fmla="*/ 0 h 865850"/>
                    <a:gd name="connsiteX3" fmla="*/ 2216325 w 2218459"/>
                    <a:gd name="connsiteY3" fmla="*/ 144311 h 865850"/>
                    <a:gd name="connsiteX4" fmla="*/ 2218459 w 2218459"/>
                    <a:gd name="connsiteY4" fmla="*/ 283205 h 865850"/>
                    <a:gd name="connsiteX5" fmla="*/ 2216325 w 2218459"/>
                    <a:gd name="connsiteY5" fmla="*/ 721539 h 865850"/>
                    <a:gd name="connsiteX6" fmla="*/ 2072014 w 2218459"/>
                    <a:gd name="connsiteY6" fmla="*/ 865850 h 865850"/>
                    <a:gd name="connsiteX7" fmla="*/ 144311 w 2218459"/>
                    <a:gd name="connsiteY7" fmla="*/ 865850 h 865850"/>
                    <a:gd name="connsiteX8" fmla="*/ 0 w 2218459"/>
                    <a:gd name="connsiteY8" fmla="*/ 721539 h 865850"/>
                    <a:gd name="connsiteX9" fmla="*/ 0 w 2218459"/>
                    <a:gd name="connsiteY9" fmla="*/ 262423 h 865850"/>
                    <a:gd name="connsiteX10" fmla="*/ 0 w 2218459"/>
                    <a:gd name="connsiteY10" fmla="*/ 144311 h 865850"/>
                    <a:gd name="connsiteX0" fmla="*/ 0 w 2267429"/>
                    <a:gd name="connsiteY0" fmla="*/ 144311 h 865850"/>
                    <a:gd name="connsiteX1" fmla="*/ 144311 w 2267429"/>
                    <a:gd name="connsiteY1" fmla="*/ 0 h 865850"/>
                    <a:gd name="connsiteX2" fmla="*/ 2072014 w 2267429"/>
                    <a:gd name="connsiteY2" fmla="*/ 0 h 865850"/>
                    <a:gd name="connsiteX3" fmla="*/ 2216325 w 2267429"/>
                    <a:gd name="connsiteY3" fmla="*/ 144311 h 865850"/>
                    <a:gd name="connsiteX4" fmla="*/ 2218459 w 2267429"/>
                    <a:gd name="connsiteY4" fmla="*/ 283205 h 865850"/>
                    <a:gd name="connsiteX5" fmla="*/ 2072014 w 2267429"/>
                    <a:gd name="connsiteY5" fmla="*/ 865850 h 865850"/>
                    <a:gd name="connsiteX6" fmla="*/ 144311 w 2267429"/>
                    <a:gd name="connsiteY6" fmla="*/ 865850 h 865850"/>
                    <a:gd name="connsiteX7" fmla="*/ 0 w 2267429"/>
                    <a:gd name="connsiteY7" fmla="*/ 721539 h 865850"/>
                    <a:gd name="connsiteX8" fmla="*/ 0 w 2267429"/>
                    <a:gd name="connsiteY8" fmla="*/ 262423 h 865850"/>
                    <a:gd name="connsiteX9" fmla="*/ 0 w 2267429"/>
                    <a:gd name="connsiteY9" fmla="*/ 144311 h 865850"/>
                    <a:gd name="connsiteX0" fmla="*/ 0 w 2218459"/>
                    <a:gd name="connsiteY0" fmla="*/ 144311 h 865850"/>
                    <a:gd name="connsiteX1" fmla="*/ 144311 w 2218459"/>
                    <a:gd name="connsiteY1" fmla="*/ 0 h 865850"/>
                    <a:gd name="connsiteX2" fmla="*/ 2072014 w 2218459"/>
                    <a:gd name="connsiteY2" fmla="*/ 0 h 865850"/>
                    <a:gd name="connsiteX3" fmla="*/ 2216325 w 2218459"/>
                    <a:gd name="connsiteY3" fmla="*/ 144311 h 865850"/>
                    <a:gd name="connsiteX4" fmla="*/ 2218459 w 2218459"/>
                    <a:gd name="connsiteY4" fmla="*/ 283205 h 865850"/>
                    <a:gd name="connsiteX5" fmla="*/ 144311 w 2218459"/>
                    <a:gd name="connsiteY5" fmla="*/ 865850 h 865850"/>
                    <a:gd name="connsiteX6" fmla="*/ 0 w 2218459"/>
                    <a:gd name="connsiteY6" fmla="*/ 721539 h 865850"/>
                    <a:gd name="connsiteX7" fmla="*/ 0 w 2218459"/>
                    <a:gd name="connsiteY7" fmla="*/ 262423 h 865850"/>
                    <a:gd name="connsiteX8" fmla="*/ 0 w 2218459"/>
                    <a:gd name="connsiteY8" fmla="*/ 144311 h 865850"/>
                    <a:gd name="connsiteX0" fmla="*/ 0 w 2218459"/>
                    <a:gd name="connsiteY0" fmla="*/ 144311 h 721564"/>
                    <a:gd name="connsiteX1" fmla="*/ 144311 w 2218459"/>
                    <a:gd name="connsiteY1" fmla="*/ 0 h 721564"/>
                    <a:gd name="connsiteX2" fmla="*/ 2072014 w 2218459"/>
                    <a:gd name="connsiteY2" fmla="*/ 0 h 721564"/>
                    <a:gd name="connsiteX3" fmla="*/ 2216325 w 2218459"/>
                    <a:gd name="connsiteY3" fmla="*/ 144311 h 721564"/>
                    <a:gd name="connsiteX4" fmla="*/ 2218459 w 2218459"/>
                    <a:gd name="connsiteY4" fmla="*/ 283205 h 721564"/>
                    <a:gd name="connsiteX5" fmla="*/ 0 w 2218459"/>
                    <a:gd name="connsiteY5" fmla="*/ 721539 h 721564"/>
                    <a:gd name="connsiteX6" fmla="*/ 0 w 2218459"/>
                    <a:gd name="connsiteY6" fmla="*/ 262423 h 721564"/>
                    <a:gd name="connsiteX7" fmla="*/ 0 w 2218459"/>
                    <a:gd name="connsiteY7" fmla="*/ 144311 h 721564"/>
                    <a:gd name="connsiteX0" fmla="*/ 0 w 2218459"/>
                    <a:gd name="connsiteY0" fmla="*/ 144311 h 291774"/>
                    <a:gd name="connsiteX1" fmla="*/ 144311 w 2218459"/>
                    <a:gd name="connsiteY1" fmla="*/ 0 h 291774"/>
                    <a:gd name="connsiteX2" fmla="*/ 2072014 w 2218459"/>
                    <a:gd name="connsiteY2" fmla="*/ 0 h 291774"/>
                    <a:gd name="connsiteX3" fmla="*/ 2216325 w 2218459"/>
                    <a:gd name="connsiteY3" fmla="*/ 144311 h 291774"/>
                    <a:gd name="connsiteX4" fmla="*/ 2218459 w 2218459"/>
                    <a:gd name="connsiteY4" fmla="*/ 283205 h 291774"/>
                    <a:gd name="connsiteX5" fmla="*/ 0 w 2218459"/>
                    <a:gd name="connsiteY5" fmla="*/ 262423 h 291774"/>
                    <a:gd name="connsiteX6" fmla="*/ 0 w 2218459"/>
                    <a:gd name="connsiteY6" fmla="*/ 144311 h 291774"/>
                    <a:gd name="connsiteX0" fmla="*/ 0 w 2225386"/>
                    <a:gd name="connsiteY0" fmla="*/ 144311 h 275655"/>
                    <a:gd name="connsiteX1" fmla="*/ 144311 w 2225386"/>
                    <a:gd name="connsiteY1" fmla="*/ 0 h 275655"/>
                    <a:gd name="connsiteX2" fmla="*/ 2072014 w 2225386"/>
                    <a:gd name="connsiteY2" fmla="*/ 0 h 275655"/>
                    <a:gd name="connsiteX3" fmla="*/ 2216325 w 2225386"/>
                    <a:gd name="connsiteY3" fmla="*/ 144311 h 275655"/>
                    <a:gd name="connsiteX4" fmla="*/ 2225386 w 2225386"/>
                    <a:gd name="connsiteY4" fmla="*/ 255495 h 275655"/>
                    <a:gd name="connsiteX5" fmla="*/ 0 w 2225386"/>
                    <a:gd name="connsiteY5" fmla="*/ 262423 h 275655"/>
                    <a:gd name="connsiteX6" fmla="*/ 0 w 2225386"/>
                    <a:gd name="connsiteY6" fmla="*/ 144311 h 275655"/>
                    <a:gd name="connsiteX0" fmla="*/ 0 w 2220767"/>
                    <a:gd name="connsiteY0" fmla="*/ 144311 h 283591"/>
                    <a:gd name="connsiteX1" fmla="*/ 144311 w 2220767"/>
                    <a:gd name="connsiteY1" fmla="*/ 0 h 283591"/>
                    <a:gd name="connsiteX2" fmla="*/ 2072014 w 2220767"/>
                    <a:gd name="connsiteY2" fmla="*/ 0 h 283591"/>
                    <a:gd name="connsiteX3" fmla="*/ 2216325 w 2220767"/>
                    <a:gd name="connsiteY3" fmla="*/ 144311 h 283591"/>
                    <a:gd name="connsiteX4" fmla="*/ 2220767 w 2220767"/>
                    <a:gd name="connsiteY4" fmla="*/ 271659 h 283591"/>
                    <a:gd name="connsiteX5" fmla="*/ 0 w 2220767"/>
                    <a:gd name="connsiteY5" fmla="*/ 262423 h 283591"/>
                    <a:gd name="connsiteX6" fmla="*/ 0 w 2220767"/>
                    <a:gd name="connsiteY6" fmla="*/ 144311 h 283591"/>
                    <a:gd name="connsiteX0" fmla="*/ 0 w 2220767"/>
                    <a:gd name="connsiteY0" fmla="*/ 144311 h 282819"/>
                    <a:gd name="connsiteX1" fmla="*/ 144311 w 2220767"/>
                    <a:gd name="connsiteY1" fmla="*/ 0 h 282819"/>
                    <a:gd name="connsiteX2" fmla="*/ 2072014 w 2220767"/>
                    <a:gd name="connsiteY2" fmla="*/ 0 h 282819"/>
                    <a:gd name="connsiteX3" fmla="*/ 2216325 w 2220767"/>
                    <a:gd name="connsiteY3" fmla="*/ 144311 h 282819"/>
                    <a:gd name="connsiteX4" fmla="*/ 2220767 w 2220767"/>
                    <a:gd name="connsiteY4" fmla="*/ 271659 h 282819"/>
                    <a:gd name="connsiteX5" fmla="*/ 1018309 w 2220767"/>
                    <a:gd name="connsiteY5" fmla="*/ 275296 h 282819"/>
                    <a:gd name="connsiteX6" fmla="*/ 0 w 2220767"/>
                    <a:gd name="connsiteY6" fmla="*/ 262423 h 282819"/>
                    <a:gd name="connsiteX7" fmla="*/ 0 w 2220767"/>
                    <a:gd name="connsiteY7" fmla="*/ 144311 h 282819"/>
                    <a:gd name="connsiteX0" fmla="*/ 0 w 2216411"/>
                    <a:gd name="connsiteY0" fmla="*/ 144311 h 278780"/>
                    <a:gd name="connsiteX1" fmla="*/ 144311 w 2216411"/>
                    <a:gd name="connsiteY1" fmla="*/ 0 h 278780"/>
                    <a:gd name="connsiteX2" fmla="*/ 2072014 w 2216411"/>
                    <a:gd name="connsiteY2" fmla="*/ 0 h 278780"/>
                    <a:gd name="connsiteX3" fmla="*/ 2216325 w 2216411"/>
                    <a:gd name="connsiteY3" fmla="*/ 144311 h 278780"/>
                    <a:gd name="connsiteX4" fmla="*/ 2213840 w 2216411"/>
                    <a:gd name="connsiteY4" fmla="*/ 264732 h 278780"/>
                    <a:gd name="connsiteX5" fmla="*/ 1018309 w 2216411"/>
                    <a:gd name="connsiteY5" fmla="*/ 275296 h 278780"/>
                    <a:gd name="connsiteX6" fmla="*/ 0 w 2216411"/>
                    <a:gd name="connsiteY6" fmla="*/ 262423 h 278780"/>
                    <a:gd name="connsiteX7" fmla="*/ 0 w 2216411"/>
                    <a:gd name="connsiteY7" fmla="*/ 144311 h 27878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1018309 w 2216411"/>
                    <a:gd name="connsiteY6" fmla="*/ 275296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02227 w 2216411"/>
                    <a:gd name="connsiteY6" fmla="*/ 266637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31668 w 2216411"/>
                    <a:gd name="connsiteY6" fmla="*/ 261442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31668 w 2216411"/>
                    <a:gd name="connsiteY6" fmla="*/ 261442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4216"/>
                    <a:gd name="connsiteX1" fmla="*/ 144311 w 2216411"/>
                    <a:gd name="connsiteY1" fmla="*/ 0 h 274216"/>
                    <a:gd name="connsiteX2" fmla="*/ 2072014 w 2216411"/>
                    <a:gd name="connsiteY2" fmla="*/ 0 h 274216"/>
                    <a:gd name="connsiteX3" fmla="*/ 2216325 w 2216411"/>
                    <a:gd name="connsiteY3" fmla="*/ 144311 h 274216"/>
                    <a:gd name="connsiteX4" fmla="*/ 2213840 w 2216411"/>
                    <a:gd name="connsiteY4" fmla="*/ 264732 h 274216"/>
                    <a:gd name="connsiteX5" fmla="*/ 1578264 w 2216411"/>
                    <a:gd name="connsiteY5" fmla="*/ 266060 h 274216"/>
                    <a:gd name="connsiteX6" fmla="*/ 531668 w 2216411"/>
                    <a:gd name="connsiteY6" fmla="*/ 261442 h 274216"/>
                    <a:gd name="connsiteX7" fmla="*/ 0 w 2216411"/>
                    <a:gd name="connsiteY7" fmla="*/ 262423 h 274216"/>
                    <a:gd name="connsiteX8" fmla="*/ 0 w 2216411"/>
                    <a:gd name="connsiteY8" fmla="*/ 144311 h 274216"/>
                    <a:gd name="connsiteX0" fmla="*/ 0 w 2217303"/>
                    <a:gd name="connsiteY0" fmla="*/ 144311 h 266137"/>
                    <a:gd name="connsiteX1" fmla="*/ 144311 w 2217303"/>
                    <a:gd name="connsiteY1" fmla="*/ 0 h 266137"/>
                    <a:gd name="connsiteX2" fmla="*/ 2072014 w 2217303"/>
                    <a:gd name="connsiteY2" fmla="*/ 0 h 266137"/>
                    <a:gd name="connsiteX3" fmla="*/ 2216325 w 2217303"/>
                    <a:gd name="connsiteY3" fmla="*/ 144311 h 266137"/>
                    <a:gd name="connsiteX4" fmla="*/ 2217303 w 2217303"/>
                    <a:gd name="connsiteY4" fmla="*/ 250878 h 266137"/>
                    <a:gd name="connsiteX5" fmla="*/ 1578264 w 2217303"/>
                    <a:gd name="connsiteY5" fmla="*/ 266060 h 266137"/>
                    <a:gd name="connsiteX6" fmla="*/ 531668 w 2217303"/>
                    <a:gd name="connsiteY6" fmla="*/ 261442 h 266137"/>
                    <a:gd name="connsiteX7" fmla="*/ 0 w 2217303"/>
                    <a:gd name="connsiteY7" fmla="*/ 262423 h 266137"/>
                    <a:gd name="connsiteX8" fmla="*/ 0 w 2217303"/>
                    <a:gd name="connsiteY8" fmla="*/ 144311 h 266137"/>
                    <a:gd name="connsiteX0" fmla="*/ 0 w 2217303"/>
                    <a:gd name="connsiteY0" fmla="*/ 144311 h 266060"/>
                    <a:gd name="connsiteX1" fmla="*/ 144311 w 2217303"/>
                    <a:gd name="connsiteY1" fmla="*/ 0 h 266060"/>
                    <a:gd name="connsiteX2" fmla="*/ 2072014 w 2217303"/>
                    <a:gd name="connsiteY2" fmla="*/ 0 h 266060"/>
                    <a:gd name="connsiteX3" fmla="*/ 2216325 w 2217303"/>
                    <a:gd name="connsiteY3" fmla="*/ 144311 h 266060"/>
                    <a:gd name="connsiteX4" fmla="*/ 2217303 w 2217303"/>
                    <a:gd name="connsiteY4" fmla="*/ 250878 h 266060"/>
                    <a:gd name="connsiteX5" fmla="*/ 1578264 w 2217303"/>
                    <a:gd name="connsiteY5" fmla="*/ 266060 h 266060"/>
                    <a:gd name="connsiteX6" fmla="*/ 531668 w 2217303"/>
                    <a:gd name="connsiteY6" fmla="*/ 261442 h 266060"/>
                    <a:gd name="connsiteX7" fmla="*/ 0 w 2217303"/>
                    <a:gd name="connsiteY7" fmla="*/ 262423 h 266060"/>
                    <a:gd name="connsiteX8" fmla="*/ 0 w 2217303"/>
                    <a:gd name="connsiteY8" fmla="*/ 144311 h 266060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59377 w 2217303"/>
                    <a:gd name="connsiteY6" fmla="*/ 259710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59710"/>
                    <a:gd name="connsiteX1" fmla="*/ 144311 w 2217303"/>
                    <a:gd name="connsiteY1" fmla="*/ 0 h 259710"/>
                    <a:gd name="connsiteX2" fmla="*/ 2072014 w 2217303"/>
                    <a:gd name="connsiteY2" fmla="*/ 0 h 259710"/>
                    <a:gd name="connsiteX3" fmla="*/ 2216325 w 2217303"/>
                    <a:gd name="connsiteY3" fmla="*/ 144311 h 259710"/>
                    <a:gd name="connsiteX4" fmla="*/ 2217303 w 2217303"/>
                    <a:gd name="connsiteY4" fmla="*/ 250878 h 259710"/>
                    <a:gd name="connsiteX5" fmla="*/ 1552286 w 2217303"/>
                    <a:gd name="connsiteY5" fmla="*/ 253937 h 259710"/>
                    <a:gd name="connsiteX6" fmla="*/ 559377 w 2217303"/>
                    <a:gd name="connsiteY6" fmla="*/ 259710 h 259710"/>
                    <a:gd name="connsiteX7" fmla="*/ 0 w 2217303"/>
                    <a:gd name="connsiteY7" fmla="*/ 257227 h 259710"/>
                    <a:gd name="connsiteX8" fmla="*/ 0 w 2217303"/>
                    <a:gd name="connsiteY8" fmla="*/ 144311 h 25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17303" h="259710">
                      <a:moveTo>
                        <a:pt x="0" y="144311"/>
                      </a:moveTo>
                      <a:cubicBezTo>
                        <a:pt x="0" y="64610"/>
                        <a:pt x="64610" y="0"/>
                        <a:pt x="144311" y="0"/>
                      </a:cubicBezTo>
                      <a:lnTo>
                        <a:pt x="2072014" y="0"/>
                      </a:lnTo>
                      <a:cubicBezTo>
                        <a:pt x="2151715" y="0"/>
                        <a:pt x="2216325" y="64610"/>
                        <a:pt x="2216325" y="144311"/>
                      </a:cubicBezTo>
                      <a:cubicBezTo>
                        <a:pt x="2217036" y="190609"/>
                        <a:pt x="2216592" y="204580"/>
                        <a:pt x="2217303" y="250878"/>
                      </a:cubicBezTo>
                      <a:lnTo>
                        <a:pt x="1552286" y="253937"/>
                      </a:lnTo>
                      <a:lnTo>
                        <a:pt x="559377" y="259710"/>
                      </a:lnTo>
                      <a:lnTo>
                        <a:pt x="0" y="257227"/>
                      </a:lnTo>
                      <a:lnTo>
                        <a:pt x="0" y="144311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F2CA512-1A19-4864-CB59-03E676D96A5A}"/>
                  </a:ext>
                </a:extLst>
              </p:cNvPr>
              <p:cNvSpPr/>
              <p:nvPr/>
            </p:nvSpPr>
            <p:spPr>
              <a:xfrm>
                <a:off x="6236292" y="1157101"/>
                <a:ext cx="436814" cy="44051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2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507EEA-B9C1-3905-2498-153F60C0F84D}"/>
                  </a:ext>
                </a:extLst>
              </p:cNvPr>
              <p:cNvSpPr/>
              <p:nvPr/>
            </p:nvSpPr>
            <p:spPr>
              <a:xfrm>
                <a:off x="6752588" y="1328393"/>
                <a:ext cx="96176" cy="10053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6" name="Title 6">
              <a:extLst>
                <a:ext uri="{FF2B5EF4-FFF2-40B4-BE49-F238E27FC236}">
                  <a16:creationId xmlns:a16="http://schemas.microsoft.com/office/drawing/2014/main" id="{9471DF5F-D716-7ED3-1D0F-6ED4644EE1F1}"/>
                </a:ext>
              </a:extLst>
            </p:cNvPr>
            <p:cNvSpPr txBox="1">
              <a:spLocks/>
            </p:cNvSpPr>
            <p:nvPr/>
          </p:nvSpPr>
          <p:spPr>
            <a:xfrm>
              <a:off x="7081259" y="2045573"/>
              <a:ext cx="192642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000" b="1" i="0" u="none" strike="noStrike" cap="none">
                  <a:solidFill>
                    <a:schemeClr val="accen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en-GB">
                  <a:solidFill>
                    <a:schemeClr val="bg1"/>
                  </a:solidFill>
                </a:rPr>
                <a:t>BIO DATA</a:t>
              </a: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D24BB96-0509-DA86-CE16-EA49497A944F}"/>
              </a:ext>
            </a:extLst>
          </p:cNvPr>
          <p:cNvGrpSpPr/>
          <p:nvPr/>
        </p:nvGrpSpPr>
        <p:grpSpPr>
          <a:xfrm flipH="1">
            <a:off x="2549360" y="3870249"/>
            <a:ext cx="2913290" cy="1059907"/>
            <a:chOff x="6004917" y="3195927"/>
            <a:chExt cx="2913290" cy="105990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3945A2-169F-46E9-E630-585E17DF8559}"/>
                </a:ext>
              </a:extLst>
            </p:cNvPr>
            <p:cNvSpPr txBox="1"/>
            <p:nvPr/>
          </p:nvSpPr>
          <p:spPr>
            <a:xfrm>
              <a:off x="6730109" y="3615730"/>
              <a:ext cx="2117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>
                  <a:latin typeface="ADLaM Display" panose="020F0502020204030204" pitchFamily="2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Ethics Approval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>
                  <a:latin typeface="ADLaM Display" panose="020F0502020204030204" pitchFamily="2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Volunteers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63FF879-1745-8651-F27F-F59FA18433E1}"/>
                </a:ext>
              </a:extLst>
            </p:cNvPr>
            <p:cNvGrpSpPr/>
            <p:nvPr/>
          </p:nvGrpSpPr>
          <p:grpSpPr>
            <a:xfrm>
              <a:off x="6004917" y="3234645"/>
              <a:ext cx="2907708" cy="1021189"/>
              <a:chOff x="6236292" y="847843"/>
              <a:chExt cx="2907708" cy="102118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B40C689-63F5-9F25-6E97-EC7084EC5479}"/>
                  </a:ext>
                </a:extLst>
              </p:cNvPr>
              <p:cNvGrpSpPr/>
              <p:nvPr/>
            </p:nvGrpSpPr>
            <p:grpSpPr>
              <a:xfrm>
                <a:off x="6926697" y="847843"/>
                <a:ext cx="2217303" cy="1021189"/>
                <a:chOff x="6622473" y="1158102"/>
                <a:chExt cx="2217303" cy="867148"/>
              </a:xfrm>
            </p:grpSpPr>
            <p:sp>
              <p:nvSpPr>
                <p:cNvPr id="387" name="Rectangle: Rounded Corners 386">
                  <a:extLst>
                    <a:ext uri="{FF2B5EF4-FFF2-40B4-BE49-F238E27FC236}">
                      <a16:creationId xmlns:a16="http://schemas.microsoft.com/office/drawing/2014/main" id="{754CF617-562D-2E42-E970-B879C990D062}"/>
                    </a:ext>
                  </a:extLst>
                </p:cNvPr>
                <p:cNvSpPr/>
                <p:nvPr/>
              </p:nvSpPr>
              <p:spPr>
                <a:xfrm>
                  <a:off x="6622473" y="1159400"/>
                  <a:ext cx="2216325" cy="86585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8" name="Rectangle: Rounded Corners 25">
                  <a:extLst>
                    <a:ext uri="{FF2B5EF4-FFF2-40B4-BE49-F238E27FC236}">
                      <a16:creationId xmlns:a16="http://schemas.microsoft.com/office/drawing/2014/main" id="{ADFC5984-4B1E-86A2-9E5D-3A9F9E6EBD17}"/>
                    </a:ext>
                  </a:extLst>
                </p:cNvPr>
                <p:cNvSpPr/>
                <p:nvPr/>
              </p:nvSpPr>
              <p:spPr>
                <a:xfrm>
                  <a:off x="6622473" y="1158102"/>
                  <a:ext cx="2217303" cy="259710"/>
                </a:xfrm>
                <a:custGeom>
                  <a:avLst/>
                  <a:gdLst>
                    <a:gd name="connsiteX0" fmla="*/ 0 w 2216325"/>
                    <a:gd name="connsiteY0" fmla="*/ 144311 h 865850"/>
                    <a:gd name="connsiteX1" fmla="*/ 144311 w 2216325"/>
                    <a:gd name="connsiteY1" fmla="*/ 0 h 865850"/>
                    <a:gd name="connsiteX2" fmla="*/ 2072014 w 2216325"/>
                    <a:gd name="connsiteY2" fmla="*/ 0 h 865850"/>
                    <a:gd name="connsiteX3" fmla="*/ 2216325 w 2216325"/>
                    <a:gd name="connsiteY3" fmla="*/ 144311 h 865850"/>
                    <a:gd name="connsiteX4" fmla="*/ 2216325 w 2216325"/>
                    <a:gd name="connsiteY4" fmla="*/ 721539 h 865850"/>
                    <a:gd name="connsiteX5" fmla="*/ 2072014 w 2216325"/>
                    <a:gd name="connsiteY5" fmla="*/ 865850 h 865850"/>
                    <a:gd name="connsiteX6" fmla="*/ 144311 w 2216325"/>
                    <a:gd name="connsiteY6" fmla="*/ 865850 h 865850"/>
                    <a:gd name="connsiteX7" fmla="*/ 0 w 2216325"/>
                    <a:gd name="connsiteY7" fmla="*/ 721539 h 865850"/>
                    <a:gd name="connsiteX8" fmla="*/ 0 w 2216325"/>
                    <a:gd name="connsiteY8" fmla="*/ 144311 h 865850"/>
                    <a:gd name="connsiteX0" fmla="*/ 0 w 2216325"/>
                    <a:gd name="connsiteY0" fmla="*/ 144311 h 865850"/>
                    <a:gd name="connsiteX1" fmla="*/ 144311 w 2216325"/>
                    <a:gd name="connsiteY1" fmla="*/ 0 h 865850"/>
                    <a:gd name="connsiteX2" fmla="*/ 2072014 w 2216325"/>
                    <a:gd name="connsiteY2" fmla="*/ 0 h 865850"/>
                    <a:gd name="connsiteX3" fmla="*/ 2216325 w 2216325"/>
                    <a:gd name="connsiteY3" fmla="*/ 144311 h 865850"/>
                    <a:gd name="connsiteX4" fmla="*/ 2216325 w 2216325"/>
                    <a:gd name="connsiteY4" fmla="*/ 721539 h 865850"/>
                    <a:gd name="connsiteX5" fmla="*/ 2072014 w 2216325"/>
                    <a:gd name="connsiteY5" fmla="*/ 865850 h 865850"/>
                    <a:gd name="connsiteX6" fmla="*/ 144311 w 2216325"/>
                    <a:gd name="connsiteY6" fmla="*/ 865850 h 865850"/>
                    <a:gd name="connsiteX7" fmla="*/ 0 w 2216325"/>
                    <a:gd name="connsiteY7" fmla="*/ 721539 h 865850"/>
                    <a:gd name="connsiteX8" fmla="*/ 0 w 2216325"/>
                    <a:gd name="connsiteY8" fmla="*/ 262423 h 865850"/>
                    <a:gd name="connsiteX9" fmla="*/ 0 w 2216325"/>
                    <a:gd name="connsiteY9" fmla="*/ 144311 h 865850"/>
                    <a:gd name="connsiteX0" fmla="*/ 0 w 2218459"/>
                    <a:gd name="connsiteY0" fmla="*/ 144311 h 865850"/>
                    <a:gd name="connsiteX1" fmla="*/ 144311 w 2218459"/>
                    <a:gd name="connsiteY1" fmla="*/ 0 h 865850"/>
                    <a:gd name="connsiteX2" fmla="*/ 2072014 w 2218459"/>
                    <a:gd name="connsiteY2" fmla="*/ 0 h 865850"/>
                    <a:gd name="connsiteX3" fmla="*/ 2216325 w 2218459"/>
                    <a:gd name="connsiteY3" fmla="*/ 144311 h 865850"/>
                    <a:gd name="connsiteX4" fmla="*/ 2218459 w 2218459"/>
                    <a:gd name="connsiteY4" fmla="*/ 283205 h 865850"/>
                    <a:gd name="connsiteX5" fmla="*/ 2216325 w 2218459"/>
                    <a:gd name="connsiteY5" fmla="*/ 721539 h 865850"/>
                    <a:gd name="connsiteX6" fmla="*/ 2072014 w 2218459"/>
                    <a:gd name="connsiteY6" fmla="*/ 865850 h 865850"/>
                    <a:gd name="connsiteX7" fmla="*/ 144311 w 2218459"/>
                    <a:gd name="connsiteY7" fmla="*/ 865850 h 865850"/>
                    <a:gd name="connsiteX8" fmla="*/ 0 w 2218459"/>
                    <a:gd name="connsiteY8" fmla="*/ 721539 h 865850"/>
                    <a:gd name="connsiteX9" fmla="*/ 0 w 2218459"/>
                    <a:gd name="connsiteY9" fmla="*/ 262423 h 865850"/>
                    <a:gd name="connsiteX10" fmla="*/ 0 w 2218459"/>
                    <a:gd name="connsiteY10" fmla="*/ 144311 h 865850"/>
                    <a:gd name="connsiteX0" fmla="*/ 0 w 2267429"/>
                    <a:gd name="connsiteY0" fmla="*/ 144311 h 865850"/>
                    <a:gd name="connsiteX1" fmla="*/ 144311 w 2267429"/>
                    <a:gd name="connsiteY1" fmla="*/ 0 h 865850"/>
                    <a:gd name="connsiteX2" fmla="*/ 2072014 w 2267429"/>
                    <a:gd name="connsiteY2" fmla="*/ 0 h 865850"/>
                    <a:gd name="connsiteX3" fmla="*/ 2216325 w 2267429"/>
                    <a:gd name="connsiteY3" fmla="*/ 144311 h 865850"/>
                    <a:gd name="connsiteX4" fmla="*/ 2218459 w 2267429"/>
                    <a:gd name="connsiteY4" fmla="*/ 283205 h 865850"/>
                    <a:gd name="connsiteX5" fmla="*/ 2072014 w 2267429"/>
                    <a:gd name="connsiteY5" fmla="*/ 865850 h 865850"/>
                    <a:gd name="connsiteX6" fmla="*/ 144311 w 2267429"/>
                    <a:gd name="connsiteY6" fmla="*/ 865850 h 865850"/>
                    <a:gd name="connsiteX7" fmla="*/ 0 w 2267429"/>
                    <a:gd name="connsiteY7" fmla="*/ 721539 h 865850"/>
                    <a:gd name="connsiteX8" fmla="*/ 0 w 2267429"/>
                    <a:gd name="connsiteY8" fmla="*/ 262423 h 865850"/>
                    <a:gd name="connsiteX9" fmla="*/ 0 w 2267429"/>
                    <a:gd name="connsiteY9" fmla="*/ 144311 h 865850"/>
                    <a:gd name="connsiteX0" fmla="*/ 0 w 2218459"/>
                    <a:gd name="connsiteY0" fmla="*/ 144311 h 865850"/>
                    <a:gd name="connsiteX1" fmla="*/ 144311 w 2218459"/>
                    <a:gd name="connsiteY1" fmla="*/ 0 h 865850"/>
                    <a:gd name="connsiteX2" fmla="*/ 2072014 w 2218459"/>
                    <a:gd name="connsiteY2" fmla="*/ 0 h 865850"/>
                    <a:gd name="connsiteX3" fmla="*/ 2216325 w 2218459"/>
                    <a:gd name="connsiteY3" fmla="*/ 144311 h 865850"/>
                    <a:gd name="connsiteX4" fmla="*/ 2218459 w 2218459"/>
                    <a:gd name="connsiteY4" fmla="*/ 283205 h 865850"/>
                    <a:gd name="connsiteX5" fmla="*/ 144311 w 2218459"/>
                    <a:gd name="connsiteY5" fmla="*/ 865850 h 865850"/>
                    <a:gd name="connsiteX6" fmla="*/ 0 w 2218459"/>
                    <a:gd name="connsiteY6" fmla="*/ 721539 h 865850"/>
                    <a:gd name="connsiteX7" fmla="*/ 0 w 2218459"/>
                    <a:gd name="connsiteY7" fmla="*/ 262423 h 865850"/>
                    <a:gd name="connsiteX8" fmla="*/ 0 w 2218459"/>
                    <a:gd name="connsiteY8" fmla="*/ 144311 h 865850"/>
                    <a:gd name="connsiteX0" fmla="*/ 0 w 2218459"/>
                    <a:gd name="connsiteY0" fmla="*/ 144311 h 721564"/>
                    <a:gd name="connsiteX1" fmla="*/ 144311 w 2218459"/>
                    <a:gd name="connsiteY1" fmla="*/ 0 h 721564"/>
                    <a:gd name="connsiteX2" fmla="*/ 2072014 w 2218459"/>
                    <a:gd name="connsiteY2" fmla="*/ 0 h 721564"/>
                    <a:gd name="connsiteX3" fmla="*/ 2216325 w 2218459"/>
                    <a:gd name="connsiteY3" fmla="*/ 144311 h 721564"/>
                    <a:gd name="connsiteX4" fmla="*/ 2218459 w 2218459"/>
                    <a:gd name="connsiteY4" fmla="*/ 283205 h 721564"/>
                    <a:gd name="connsiteX5" fmla="*/ 0 w 2218459"/>
                    <a:gd name="connsiteY5" fmla="*/ 721539 h 721564"/>
                    <a:gd name="connsiteX6" fmla="*/ 0 w 2218459"/>
                    <a:gd name="connsiteY6" fmla="*/ 262423 h 721564"/>
                    <a:gd name="connsiteX7" fmla="*/ 0 w 2218459"/>
                    <a:gd name="connsiteY7" fmla="*/ 144311 h 721564"/>
                    <a:gd name="connsiteX0" fmla="*/ 0 w 2218459"/>
                    <a:gd name="connsiteY0" fmla="*/ 144311 h 291774"/>
                    <a:gd name="connsiteX1" fmla="*/ 144311 w 2218459"/>
                    <a:gd name="connsiteY1" fmla="*/ 0 h 291774"/>
                    <a:gd name="connsiteX2" fmla="*/ 2072014 w 2218459"/>
                    <a:gd name="connsiteY2" fmla="*/ 0 h 291774"/>
                    <a:gd name="connsiteX3" fmla="*/ 2216325 w 2218459"/>
                    <a:gd name="connsiteY3" fmla="*/ 144311 h 291774"/>
                    <a:gd name="connsiteX4" fmla="*/ 2218459 w 2218459"/>
                    <a:gd name="connsiteY4" fmla="*/ 283205 h 291774"/>
                    <a:gd name="connsiteX5" fmla="*/ 0 w 2218459"/>
                    <a:gd name="connsiteY5" fmla="*/ 262423 h 291774"/>
                    <a:gd name="connsiteX6" fmla="*/ 0 w 2218459"/>
                    <a:gd name="connsiteY6" fmla="*/ 144311 h 291774"/>
                    <a:gd name="connsiteX0" fmla="*/ 0 w 2225386"/>
                    <a:gd name="connsiteY0" fmla="*/ 144311 h 275655"/>
                    <a:gd name="connsiteX1" fmla="*/ 144311 w 2225386"/>
                    <a:gd name="connsiteY1" fmla="*/ 0 h 275655"/>
                    <a:gd name="connsiteX2" fmla="*/ 2072014 w 2225386"/>
                    <a:gd name="connsiteY2" fmla="*/ 0 h 275655"/>
                    <a:gd name="connsiteX3" fmla="*/ 2216325 w 2225386"/>
                    <a:gd name="connsiteY3" fmla="*/ 144311 h 275655"/>
                    <a:gd name="connsiteX4" fmla="*/ 2225386 w 2225386"/>
                    <a:gd name="connsiteY4" fmla="*/ 255495 h 275655"/>
                    <a:gd name="connsiteX5" fmla="*/ 0 w 2225386"/>
                    <a:gd name="connsiteY5" fmla="*/ 262423 h 275655"/>
                    <a:gd name="connsiteX6" fmla="*/ 0 w 2225386"/>
                    <a:gd name="connsiteY6" fmla="*/ 144311 h 275655"/>
                    <a:gd name="connsiteX0" fmla="*/ 0 w 2220767"/>
                    <a:gd name="connsiteY0" fmla="*/ 144311 h 283591"/>
                    <a:gd name="connsiteX1" fmla="*/ 144311 w 2220767"/>
                    <a:gd name="connsiteY1" fmla="*/ 0 h 283591"/>
                    <a:gd name="connsiteX2" fmla="*/ 2072014 w 2220767"/>
                    <a:gd name="connsiteY2" fmla="*/ 0 h 283591"/>
                    <a:gd name="connsiteX3" fmla="*/ 2216325 w 2220767"/>
                    <a:gd name="connsiteY3" fmla="*/ 144311 h 283591"/>
                    <a:gd name="connsiteX4" fmla="*/ 2220767 w 2220767"/>
                    <a:gd name="connsiteY4" fmla="*/ 271659 h 283591"/>
                    <a:gd name="connsiteX5" fmla="*/ 0 w 2220767"/>
                    <a:gd name="connsiteY5" fmla="*/ 262423 h 283591"/>
                    <a:gd name="connsiteX6" fmla="*/ 0 w 2220767"/>
                    <a:gd name="connsiteY6" fmla="*/ 144311 h 283591"/>
                    <a:gd name="connsiteX0" fmla="*/ 0 w 2220767"/>
                    <a:gd name="connsiteY0" fmla="*/ 144311 h 282819"/>
                    <a:gd name="connsiteX1" fmla="*/ 144311 w 2220767"/>
                    <a:gd name="connsiteY1" fmla="*/ 0 h 282819"/>
                    <a:gd name="connsiteX2" fmla="*/ 2072014 w 2220767"/>
                    <a:gd name="connsiteY2" fmla="*/ 0 h 282819"/>
                    <a:gd name="connsiteX3" fmla="*/ 2216325 w 2220767"/>
                    <a:gd name="connsiteY3" fmla="*/ 144311 h 282819"/>
                    <a:gd name="connsiteX4" fmla="*/ 2220767 w 2220767"/>
                    <a:gd name="connsiteY4" fmla="*/ 271659 h 282819"/>
                    <a:gd name="connsiteX5" fmla="*/ 1018309 w 2220767"/>
                    <a:gd name="connsiteY5" fmla="*/ 275296 h 282819"/>
                    <a:gd name="connsiteX6" fmla="*/ 0 w 2220767"/>
                    <a:gd name="connsiteY6" fmla="*/ 262423 h 282819"/>
                    <a:gd name="connsiteX7" fmla="*/ 0 w 2220767"/>
                    <a:gd name="connsiteY7" fmla="*/ 144311 h 282819"/>
                    <a:gd name="connsiteX0" fmla="*/ 0 w 2216411"/>
                    <a:gd name="connsiteY0" fmla="*/ 144311 h 278780"/>
                    <a:gd name="connsiteX1" fmla="*/ 144311 w 2216411"/>
                    <a:gd name="connsiteY1" fmla="*/ 0 h 278780"/>
                    <a:gd name="connsiteX2" fmla="*/ 2072014 w 2216411"/>
                    <a:gd name="connsiteY2" fmla="*/ 0 h 278780"/>
                    <a:gd name="connsiteX3" fmla="*/ 2216325 w 2216411"/>
                    <a:gd name="connsiteY3" fmla="*/ 144311 h 278780"/>
                    <a:gd name="connsiteX4" fmla="*/ 2213840 w 2216411"/>
                    <a:gd name="connsiteY4" fmla="*/ 264732 h 278780"/>
                    <a:gd name="connsiteX5" fmla="*/ 1018309 w 2216411"/>
                    <a:gd name="connsiteY5" fmla="*/ 275296 h 278780"/>
                    <a:gd name="connsiteX6" fmla="*/ 0 w 2216411"/>
                    <a:gd name="connsiteY6" fmla="*/ 262423 h 278780"/>
                    <a:gd name="connsiteX7" fmla="*/ 0 w 2216411"/>
                    <a:gd name="connsiteY7" fmla="*/ 144311 h 27878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1018309 w 2216411"/>
                    <a:gd name="connsiteY6" fmla="*/ 275296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02227 w 2216411"/>
                    <a:gd name="connsiteY6" fmla="*/ 266637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31668 w 2216411"/>
                    <a:gd name="connsiteY6" fmla="*/ 261442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31668 w 2216411"/>
                    <a:gd name="connsiteY6" fmla="*/ 261442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4216"/>
                    <a:gd name="connsiteX1" fmla="*/ 144311 w 2216411"/>
                    <a:gd name="connsiteY1" fmla="*/ 0 h 274216"/>
                    <a:gd name="connsiteX2" fmla="*/ 2072014 w 2216411"/>
                    <a:gd name="connsiteY2" fmla="*/ 0 h 274216"/>
                    <a:gd name="connsiteX3" fmla="*/ 2216325 w 2216411"/>
                    <a:gd name="connsiteY3" fmla="*/ 144311 h 274216"/>
                    <a:gd name="connsiteX4" fmla="*/ 2213840 w 2216411"/>
                    <a:gd name="connsiteY4" fmla="*/ 264732 h 274216"/>
                    <a:gd name="connsiteX5" fmla="*/ 1578264 w 2216411"/>
                    <a:gd name="connsiteY5" fmla="*/ 266060 h 274216"/>
                    <a:gd name="connsiteX6" fmla="*/ 531668 w 2216411"/>
                    <a:gd name="connsiteY6" fmla="*/ 261442 h 274216"/>
                    <a:gd name="connsiteX7" fmla="*/ 0 w 2216411"/>
                    <a:gd name="connsiteY7" fmla="*/ 262423 h 274216"/>
                    <a:gd name="connsiteX8" fmla="*/ 0 w 2216411"/>
                    <a:gd name="connsiteY8" fmla="*/ 144311 h 274216"/>
                    <a:gd name="connsiteX0" fmla="*/ 0 w 2217303"/>
                    <a:gd name="connsiteY0" fmla="*/ 144311 h 266137"/>
                    <a:gd name="connsiteX1" fmla="*/ 144311 w 2217303"/>
                    <a:gd name="connsiteY1" fmla="*/ 0 h 266137"/>
                    <a:gd name="connsiteX2" fmla="*/ 2072014 w 2217303"/>
                    <a:gd name="connsiteY2" fmla="*/ 0 h 266137"/>
                    <a:gd name="connsiteX3" fmla="*/ 2216325 w 2217303"/>
                    <a:gd name="connsiteY3" fmla="*/ 144311 h 266137"/>
                    <a:gd name="connsiteX4" fmla="*/ 2217303 w 2217303"/>
                    <a:gd name="connsiteY4" fmla="*/ 250878 h 266137"/>
                    <a:gd name="connsiteX5" fmla="*/ 1578264 w 2217303"/>
                    <a:gd name="connsiteY5" fmla="*/ 266060 h 266137"/>
                    <a:gd name="connsiteX6" fmla="*/ 531668 w 2217303"/>
                    <a:gd name="connsiteY6" fmla="*/ 261442 h 266137"/>
                    <a:gd name="connsiteX7" fmla="*/ 0 w 2217303"/>
                    <a:gd name="connsiteY7" fmla="*/ 262423 h 266137"/>
                    <a:gd name="connsiteX8" fmla="*/ 0 w 2217303"/>
                    <a:gd name="connsiteY8" fmla="*/ 144311 h 266137"/>
                    <a:gd name="connsiteX0" fmla="*/ 0 w 2217303"/>
                    <a:gd name="connsiteY0" fmla="*/ 144311 h 266060"/>
                    <a:gd name="connsiteX1" fmla="*/ 144311 w 2217303"/>
                    <a:gd name="connsiteY1" fmla="*/ 0 h 266060"/>
                    <a:gd name="connsiteX2" fmla="*/ 2072014 w 2217303"/>
                    <a:gd name="connsiteY2" fmla="*/ 0 h 266060"/>
                    <a:gd name="connsiteX3" fmla="*/ 2216325 w 2217303"/>
                    <a:gd name="connsiteY3" fmla="*/ 144311 h 266060"/>
                    <a:gd name="connsiteX4" fmla="*/ 2217303 w 2217303"/>
                    <a:gd name="connsiteY4" fmla="*/ 250878 h 266060"/>
                    <a:gd name="connsiteX5" fmla="*/ 1578264 w 2217303"/>
                    <a:gd name="connsiteY5" fmla="*/ 266060 h 266060"/>
                    <a:gd name="connsiteX6" fmla="*/ 531668 w 2217303"/>
                    <a:gd name="connsiteY6" fmla="*/ 261442 h 266060"/>
                    <a:gd name="connsiteX7" fmla="*/ 0 w 2217303"/>
                    <a:gd name="connsiteY7" fmla="*/ 262423 h 266060"/>
                    <a:gd name="connsiteX8" fmla="*/ 0 w 2217303"/>
                    <a:gd name="connsiteY8" fmla="*/ 144311 h 266060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59377 w 2217303"/>
                    <a:gd name="connsiteY6" fmla="*/ 259710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59710"/>
                    <a:gd name="connsiteX1" fmla="*/ 144311 w 2217303"/>
                    <a:gd name="connsiteY1" fmla="*/ 0 h 259710"/>
                    <a:gd name="connsiteX2" fmla="*/ 2072014 w 2217303"/>
                    <a:gd name="connsiteY2" fmla="*/ 0 h 259710"/>
                    <a:gd name="connsiteX3" fmla="*/ 2216325 w 2217303"/>
                    <a:gd name="connsiteY3" fmla="*/ 144311 h 259710"/>
                    <a:gd name="connsiteX4" fmla="*/ 2217303 w 2217303"/>
                    <a:gd name="connsiteY4" fmla="*/ 250878 h 259710"/>
                    <a:gd name="connsiteX5" fmla="*/ 1552286 w 2217303"/>
                    <a:gd name="connsiteY5" fmla="*/ 253937 h 259710"/>
                    <a:gd name="connsiteX6" fmla="*/ 559377 w 2217303"/>
                    <a:gd name="connsiteY6" fmla="*/ 259710 h 259710"/>
                    <a:gd name="connsiteX7" fmla="*/ 0 w 2217303"/>
                    <a:gd name="connsiteY7" fmla="*/ 257227 h 259710"/>
                    <a:gd name="connsiteX8" fmla="*/ 0 w 2217303"/>
                    <a:gd name="connsiteY8" fmla="*/ 144311 h 25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17303" h="259710">
                      <a:moveTo>
                        <a:pt x="0" y="144311"/>
                      </a:moveTo>
                      <a:cubicBezTo>
                        <a:pt x="0" y="64610"/>
                        <a:pt x="64610" y="0"/>
                        <a:pt x="144311" y="0"/>
                      </a:cubicBezTo>
                      <a:lnTo>
                        <a:pt x="2072014" y="0"/>
                      </a:lnTo>
                      <a:cubicBezTo>
                        <a:pt x="2151715" y="0"/>
                        <a:pt x="2216325" y="64610"/>
                        <a:pt x="2216325" y="144311"/>
                      </a:cubicBezTo>
                      <a:cubicBezTo>
                        <a:pt x="2217036" y="190609"/>
                        <a:pt x="2216592" y="204580"/>
                        <a:pt x="2217303" y="250878"/>
                      </a:cubicBezTo>
                      <a:lnTo>
                        <a:pt x="1552286" y="253937"/>
                      </a:lnTo>
                      <a:lnTo>
                        <a:pt x="559377" y="259710"/>
                      </a:lnTo>
                      <a:lnTo>
                        <a:pt x="0" y="257227"/>
                      </a:lnTo>
                      <a:lnTo>
                        <a:pt x="0" y="144311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82C7315B-7B71-FC6D-E391-B6A93000899B}"/>
                  </a:ext>
                </a:extLst>
              </p:cNvPr>
              <p:cNvSpPr/>
              <p:nvPr/>
            </p:nvSpPr>
            <p:spPr>
              <a:xfrm>
                <a:off x="6236292" y="1157101"/>
                <a:ext cx="436814" cy="44051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4</a:t>
                </a: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0B9176D-97F7-C4CF-FCAF-6DAA699D516A}"/>
                  </a:ext>
                </a:extLst>
              </p:cNvPr>
              <p:cNvSpPr/>
              <p:nvPr/>
            </p:nvSpPr>
            <p:spPr>
              <a:xfrm>
                <a:off x="6752588" y="1328393"/>
                <a:ext cx="96176" cy="10053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" name="Title 6">
              <a:extLst>
                <a:ext uri="{FF2B5EF4-FFF2-40B4-BE49-F238E27FC236}">
                  <a16:creationId xmlns:a16="http://schemas.microsoft.com/office/drawing/2014/main" id="{E37DA5F7-7CEC-67D0-8E20-74FFD8C8570C}"/>
                </a:ext>
              </a:extLst>
            </p:cNvPr>
            <p:cNvSpPr txBox="1">
              <a:spLocks/>
            </p:cNvSpPr>
            <p:nvPr/>
          </p:nvSpPr>
          <p:spPr>
            <a:xfrm>
              <a:off x="6691578" y="3195927"/>
              <a:ext cx="2226629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000" b="1" i="0" u="none" strike="noStrike" cap="none">
                  <a:solidFill>
                    <a:schemeClr val="accen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en-GB">
                  <a:solidFill>
                    <a:schemeClr val="bg1"/>
                  </a:solidFill>
                </a:rPr>
                <a:t>RECRUITMENT</a:t>
              </a: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BE6ED722-8B06-A91D-0AA0-B5B3284A5ED5}"/>
              </a:ext>
            </a:extLst>
          </p:cNvPr>
          <p:cNvGrpSpPr/>
          <p:nvPr/>
        </p:nvGrpSpPr>
        <p:grpSpPr>
          <a:xfrm flipH="1">
            <a:off x="157944" y="2710518"/>
            <a:ext cx="2907712" cy="2237837"/>
            <a:chOff x="6004917" y="3223497"/>
            <a:chExt cx="2907712" cy="223783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D22EF661-559F-C8B4-1EB9-585EF5122BC6}"/>
                </a:ext>
              </a:extLst>
            </p:cNvPr>
            <p:cNvGrpSpPr/>
            <p:nvPr/>
          </p:nvGrpSpPr>
          <p:grpSpPr>
            <a:xfrm>
              <a:off x="6004917" y="3234645"/>
              <a:ext cx="2907712" cy="2226689"/>
              <a:chOff x="6236292" y="847843"/>
              <a:chExt cx="2907712" cy="2226689"/>
            </a:xfrm>
          </p:grpSpPr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E754E568-E8B5-A776-2E66-ABC1C1B7A6DE}"/>
                  </a:ext>
                </a:extLst>
              </p:cNvPr>
              <p:cNvGrpSpPr/>
              <p:nvPr/>
            </p:nvGrpSpPr>
            <p:grpSpPr>
              <a:xfrm>
                <a:off x="6926699" y="847843"/>
                <a:ext cx="2217305" cy="2226689"/>
                <a:chOff x="6622475" y="1158102"/>
                <a:chExt cx="2217305" cy="1890804"/>
              </a:xfrm>
            </p:grpSpPr>
            <p:sp>
              <p:nvSpPr>
                <p:cNvPr id="400" name="Rectangle: Rounded Corners 399">
                  <a:extLst>
                    <a:ext uri="{FF2B5EF4-FFF2-40B4-BE49-F238E27FC236}">
                      <a16:creationId xmlns:a16="http://schemas.microsoft.com/office/drawing/2014/main" id="{8BC5DFC5-B82B-FD0E-D611-3A91C33E50F6}"/>
                    </a:ext>
                  </a:extLst>
                </p:cNvPr>
                <p:cNvSpPr/>
                <p:nvPr/>
              </p:nvSpPr>
              <p:spPr>
                <a:xfrm flipH="1">
                  <a:off x="6622475" y="1159400"/>
                  <a:ext cx="2216326" cy="1889506"/>
                </a:xfrm>
                <a:prstGeom prst="roundRect">
                  <a:avLst/>
                </a:prstGeom>
                <a:blipFill dpi="0" rotWithShape="1">
                  <a:blip r:embed="rId4"/>
                  <a:srcRect/>
                  <a:stretch>
                    <a:fillRect l="-19033" t="6611" r="-19033" b="-447"/>
                  </a:stretch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1" name="Rectangle: Rounded Corners 25">
                  <a:extLst>
                    <a:ext uri="{FF2B5EF4-FFF2-40B4-BE49-F238E27FC236}">
                      <a16:creationId xmlns:a16="http://schemas.microsoft.com/office/drawing/2014/main" id="{B7CD3F32-E647-2CAB-E8A7-C847325D54FB}"/>
                    </a:ext>
                  </a:extLst>
                </p:cNvPr>
                <p:cNvSpPr/>
                <p:nvPr/>
              </p:nvSpPr>
              <p:spPr>
                <a:xfrm>
                  <a:off x="6622477" y="1158102"/>
                  <a:ext cx="2217303" cy="323669"/>
                </a:xfrm>
                <a:custGeom>
                  <a:avLst/>
                  <a:gdLst>
                    <a:gd name="connsiteX0" fmla="*/ 0 w 2216325"/>
                    <a:gd name="connsiteY0" fmla="*/ 144311 h 865850"/>
                    <a:gd name="connsiteX1" fmla="*/ 144311 w 2216325"/>
                    <a:gd name="connsiteY1" fmla="*/ 0 h 865850"/>
                    <a:gd name="connsiteX2" fmla="*/ 2072014 w 2216325"/>
                    <a:gd name="connsiteY2" fmla="*/ 0 h 865850"/>
                    <a:gd name="connsiteX3" fmla="*/ 2216325 w 2216325"/>
                    <a:gd name="connsiteY3" fmla="*/ 144311 h 865850"/>
                    <a:gd name="connsiteX4" fmla="*/ 2216325 w 2216325"/>
                    <a:gd name="connsiteY4" fmla="*/ 721539 h 865850"/>
                    <a:gd name="connsiteX5" fmla="*/ 2072014 w 2216325"/>
                    <a:gd name="connsiteY5" fmla="*/ 865850 h 865850"/>
                    <a:gd name="connsiteX6" fmla="*/ 144311 w 2216325"/>
                    <a:gd name="connsiteY6" fmla="*/ 865850 h 865850"/>
                    <a:gd name="connsiteX7" fmla="*/ 0 w 2216325"/>
                    <a:gd name="connsiteY7" fmla="*/ 721539 h 865850"/>
                    <a:gd name="connsiteX8" fmla="*/ 0 w 2216325"/>
                    <a:gd name="connsiteY8" fmla="*/ 144311 h 865850"/>
                    <a:gd name="connsiteX0" fmla="*/ 0 w 2216325"/>
                    <a:gd name="connsiteY0" fmla="*/ 144311 h 865850"/>
                    <a:gd name="connsiteX1" fmla="*/ 144311 w 2216325"/>
                    <a:gd name="connsiteY1" fmla="*/ 0 h 865850"/>
                    <a:gd name="connsiteX2" fmla="*/ 2072014 w 2216325"/>
                    <a:gd name="connsiteY2" fmla="*/ 0 h 865850"/>
                    <a:gd name="connsiteX3" fmla="*/ 2216325 w 2216325"/>
                    <a:gd name="connsiteY3" fmla="*/ 144311 h 865850"/>
                    <a:gd name="connsiteX4" fmla="*/ 2216325 w 2216325"/>
                    <a:gd name="connsiteY4" fmla="*/ 721539 h 865850"/>
                    <a:gd name="connsiteX5" fmla="*/ 2072014 w 2216325"/>
                    <a:gd name="connsiteY5" fmla="*/ 865850 h 865850"/>
                    <a:gd name="connsiteX6" fmla="*/ 144311 w 2216325"/>
                    <a:gd name="connsiteY6" fmla="*/ 865850 h 865850"/>
                    <a:gd name="connsiteX7" fmla="*/ 0 w 2216325"/>
                    <a:gd name="connsiteY7" fmla="*/ 721539 h 865850"/>
                    <a:gd name="connsiteX8" fmla="*/ 0 w 2216325"/>
                    <a:gd name="connsiteY8" fmla="*/ 262423 h 865850"/>
                    <a:gd name="connsiteX9" fmla="*/ 0 w 2216325"/>
                    <a:gd name="connsiteY9" fmla="*/ 144311 h 865850"/>
                    <a:gd name="connsiteX0" fmla="*/ 0 w 2218459"/>
                    <a:gd name="connsiteY0" fmla="*/ 144311 h 865850"/>
                    <a:gd name="connsiteX1" fmla="*/ 144311 w 2218459"/>
                    <a:gd name="connsiteY1" fmla="*/ 0 h 865850"/>
                    <a:gd name="connsiteX2" fmla="*/ 2072014 w 2218459"/>
                    <a:gd name="connsiteY2" fmla="*/ 0 h 865850"/>
                    <a:gd name="connsiteX3" fmla="*/ 2216325 w 2218459"/>
                    <a:gd name="connsiteY3" fmla="*/ 144311 h 865850"/>
                    <a:gd name="connsiteX4" fmla="*/ 2218459 w 2218459"/>
                    <a:gd name="connsiteY4" fmla="*/ 283205 h 865850"/>
                    <a:gd name="connsiteX5" fmla="*/ 2216325 w 2218459"/>
                    <a:gd name="connsiteY5" fmla="*/ 721539 h 865850"/>
                    <a:gd name="connsiteX6" fmla="*/ 2072014 w 2218459"/>
                    <a:gd name="connsiteY6" fmla="*/ 865850 h 865850"/>
                    <a:gd name="connsiteX7" fmla="*/ 144311 w 2218459"/>
                    <a:gd name="connsiteY7" fmla="*/ 865850 h 865850"/>
                    <a:gd name="connsiteX8" fmla="*/ 0 w 2218459"/>
                    <a:gd name="connsiteY8" fmla="*/ 721539 h 865850"/>
                    <a:gd name="connsiteX9" fmla="*/ 0 w 2218459"/>
                    <a:gd name="connsiteY9" fmla="*/ 262423 h 865850"/>
                    <a:gd name="connsiteX10" fmla="*/ 0 w 2218459"/>
                    <a:gd name="connsiteY10" fmla="*/ 144311 h 865850"/>
                    <a:gd name="connsiteX0" fmla="*/ 0 w 2267429"/>
                    <a:gd name="connsiteY0" fmla="*/ 144311 h 865850"/>
                    <a:gd name="connsiteX1" fmla="*/ 144311 w 2267429"/>
                    <a:gd name="connsiteY1" fmla="*/ 0 h 865850"/>
                    <a:gd name="connsiteX2" fmla="*/ 2072014 w 2267429"/>
                    <a:gd name="connsiteY2" fmla="*/ 0 h 865850"/>
                    <a:gd name="connsiteX3" fmla="*/ 2216325 w 2267429"/>
                    <a:gd name="connsiteY3" fmla="*/ 144311 h 865850"/>
                    <a:gd name="connsiteX4" fmla="*/ 2218459 w 2267429"/>
                    <a:gd name="connsiteY4" fmla="*/ 283205 h 865850"/>
                    <a:gd name="connsiteX5" fmla="*/ 2072014 w 2267429"/>
                    <a:gd name="connsiteY5" fmla="*/ 865850 h 865850"/>
                    <a:gd name="connsiteX6" fmla="*/ 144311 w 2267429"/>
                    <a:gd name="connsiteY6" fmla="*/ 865850 h 865850"/>
                    <a:gd name="connsiteX7" fmla="*/ 0 w 2267429"/>
                    <a:gd name="connsiteY7" fmla="*/ 721539 h 865850"/>
                    <a:gd name="connsiteX8" fmla="*/ 0 w 2267429"/>
                    <a:gd name="connsiteY8" fmla="*/ 262423 h 865850"/>
                    <a:gd name="connsiteX9" fmla="*/ 0 w 2267429"/>
                    <a:gd name="connsiteY9" fmla="*/ 144311 h 865850"/>
                    <a:gd name="connsiteX0" fmla="*/ 0 w 2218459"/>
                    <a:gd name="connsiteY0" fmla="*/ 144311 h 865850"/>
                    <a:gd name="connsiteX1" fmla="*/ 144311 w 2218459"/>
                    <a:gd name="connsiteY1" fmla="*/ 0 h 865850"/>
                    <a:gd name="connsiteX2" fmla="*/ 2072014 w 2218459"/>
                    <a:gd name="connsiteY2" fmla="*/ 0 h 865850"/>
                    <a:gd name="connsiteX3" fmla="*/ 2216325 w 2218459"/>
                    <a:gd name="connsiteY3" fmla="*/ 144311 h 865850"/>
                    <a:gd name="connsiteX4" fmla="*/ 2218459 w 2218459"/>
                    <a:gd name="connsiteY4" fmla="*/ 283205 h 865850"/>
                    <a:gd name="connsiteX5" fmla="*/ 144311 w 2218459"/>
                    <a:gd name="connsiteY5" fmla="*/ 865850 h 865850"/>
                    <a:gd name="connsiteX6" fmla="*/ 0 w 2218459"/>
                    <a:gd name="connsiteY6" fmla="*/ 721539 h 865850"/>
                    <a:gd name="connsiteX7" fmla="*/ 0 w 2218459"/>
                    <a:gd name="connsiteY7" fmla="*/ 262423 h 865850"/>
                    <a:gd name="connsiteX8" fmla="*/ 0 w 2218459"/>
                    <a:gd name="connsiteY8" fmla="*/ 144311 h 865850"/>
                    <a:gd name="connsiteX0" fmla="*/ 0 w 2218459"/>
                    <a:gd name="connsiteY0" fmla="*/ 144311 h 721564"/>
                    <a:gd name="connsiteX1" fmla="*/ 144311 w 2218459"/>
                    <a:gd name="connsiteY1" fmla="*/ 0 h 721564"/>
                    <a:gd name="connsiteX2" fmla="*/ 2072014 w 2218459"/>
                    <a:gd name="connsiteY2" fmla="*/ 0 h 721564"/>
                    <a:gd name="connsiteX3" fmla="*/ 2216325 w 2218459"/>
                    <a:gd name="connsiteY3" fmla="*/ 144311 h 721564"/>
                    <a:gd name="connsiteX4" fmla="*/ 2218459 w 2218459"/>
                    <a:gd name="connsiteY4" fmla="*/ 283205 h 721564"/>
                    <a:gd name="connsiteX5" fmla="*/ 0 w 2218459"/>
                    <a:gd name="connsiteY5" fmla="*/ 721539 h 721564"/>
                    <a:gd name="connsiteX6" fmla="*/ 0 w 2218459"/>
                    <a:gd name="connsiteY6" fmla="*/ 262423 h 721564"/>
                    <a:gd name="connsiteX7" fmla="*/ 0 w 2218459"/>
                    <a:gd name="connsiteY7" fmla="*/ 144311 h 721564"/>
                    <a:gd name="connsiteX0" fmla="*/ 0 w 2218459"/>
                    <a:gd name="connsiteY0" fmla="*/ 144311 h 291774"/>
                    <a:gd name="connsiteX1" fmla="*/ 144311 w 2218459"/>
                    <a:gd name="connsiteY1" fmla="*/ 0 h 291774"/>
                    <a:gd name="connsiteX2" fmla="*/ 2072014 w 2218459"/>
                    <a:gd name="connsiteY2" fmla="*/ 0 h 291774"/>
                    <a:gd name="connsiteX3" fmla="*/ 2216325 w 2218459"/>
                    <a:gd name="connsiteY3" fmla="*/ 144311 h 291774"/>
                    <a:gd name="connsiteX4" fmla="*/ 2218459 w 2218459"/>
                    <a:gd name="connsiteY4" fmla="*/ 283205 h 291774"/>
                    <a:gd name="connsiteX5" fmla="*/ 0 w 2218459"/>
                    <a:gd name="connsiteY5" fmla="*/ 262423 h 291774"/>
                    <a:gd name="connsiteX6" fmla="*/ 0 w 2218459"/>
                    <a:gd name="connsiteY6" fmla="*/ 144311 h 291774"/>
                    <a:gd name="connsiteX0" fmla="*/ 0 w 2225386"/>
                    <a:gd name="connsiteY0" fmla="*/ 144311 h 275655"/>
                    <a:gd name="connsiteX1" fmla="*/ 144311 w 2225386"/>
                    <a:gd name="connsiteY1" fmla="*/ 0 h 275655"/>
                    <a:gd name="connsiteX2" fmla="*/ 2072014 w 2225386"/>
                    <a:gd name="connsiteY2" fmla="*/ 0 h 275655"/>
                    <a:gd name="connsiteX3" fmla="*/ 2216325 w 2225386"/>
                    <a:gd name="connsiteY3" fmla="*/ 144311 h 275655"/>
                    <a:gd name="connsiteX4" fmla="*/ 2225386 w 2225386"/>
                    <a:gd name="connsiteY4" fmla="*/ 255495 h 275655"/>
                    <a:gd name="connsiteX5" fmla="*/ 0 w 2225386"/>
                    <a:gd name="connsiteY5" fmla="*/ 262423 h 275655"/>
                    <a:gd name="connsiteX6" fmla="*/ 0 w 2225386"/>
                    <a:gd name="connsiteY6" fmla="*/ 144311 h 275655"/>
                    <a:gd name="connsiteX0" fmla="*/ 0 w 2220767"/>
                    <a:gd name="connsiteY0" fmla="*/ 144311 h 283591"/>
                    <a:gd name="connsiteX1" fmla="*/ 144311 w 2220767"/>
                    <a:gd name="connsiteY1" fmla="*/ 0 h 283591"/>
                    <a:gd name="connsiteX2" fmla="*/ 2072014 w 2220767"/>
                    <a:gd name="connsiteY2" fmla="*/ 0 h 283591"/>
                    <a:gd name="connsiteX3" fmla="*/ 2216325 w 2220767"/>
                    <a:gd name="connsiteY3" fmla="*/ 144311 h 283591"/>
                    <a:gd name="connsiteX4" fmla="*/ 2220767 w 2220767"/>
                    <a:gd name="connsiteY4" fmla="*/ 271659 h 283591"/>
                    <a:gd name="connsiteX5" fmla="*/ 0 w 2220767"/>
                    <a:gd name="connsiteY5" fmla="*/ 262423 h 283591"/>
                    <a:gd name="connsiteX6" fmla="*/ 0 w 2220767"/>
                    <a:gd name="connsiteY6" fmla="*/ 144311 h 283591"/>
                    <a:gd name="connsiteX0" fmla="*/ 0 w 2220767"/>
                    <a:gd name="connsiteY0" fmla="*/ 144311 h 282819"/>
                    <a:gd name="connsiteX1" fmla="*/ 144311 w 2220767"/>
                    <a:gd name="connsiteY1" fmla="*/ 0 h 282819"/>
                    <a:gd name="connsiteX2" fmla="*/ 2072014 w 2220767"/>
                    <a:gd name="connsiteY2" fmla="*/ 0 h 282819"/>
                    <a:gd name="connsiteX3" fmla="*/ 2216325 w 2220767"/>
                    <a:gd name="connsiteY3" fmla="*/ 144311 h 282819"/>
                    <a:gd name="connsiteX4" fmla="*/ 2220767 w 2220767"/>
                    <a:gd name="connsiteY4" fmla="*/ 271659 h 282819"/>
                    <a:gd name="connsiteX5" fmla="*/ 1018309 w 2220767"/>
                    <a:gd name="connsiteY5" fmla="*/ 275296 h 282819"/>
                    <a:gd name="connsiteX6" fmla="*/ 0 w 2220767"/>
                    <a:gd name="connsiteY6" fmla="*/ 262423 h 282819"/>
                    <a:gd name="connsiteX7" fmla="*/ 0 w 2220767"/>
                    <a:gd name="connsiteY7" fmla="*/ 144311 h 282819"/>
                    <a:gd name="connsiteX0" fmla="*/ 0 w 2216411"/>
                    <a:gd name="connsiteY0" fmla="*/ 144311 h 278780"/>
                    <a:gd name="connsiteX1" fmla="*/ 144311 w 2216411"/>
                    <a:gd name="connsiteY1" fmla="*/ 0 h 278780"/>
                    <a:gd name="connsiteX2" fmla="*/ 2072014 w 2216411"/>
                    <a:gd name="connsiteY2" fmla="*/ 0 h 278780"/>
                    <a:gd name="connsiteX3" fmla="*/ 2216325 w 2216411"/>
                    <a:gd name="connsiteY3" fmla="*/ 144311 h 278780"/>
                    <a:gd name="connsiteX4" fmla="*/ 2213840 w 2216411"/>
                    <a:gd name="connsiteY4" fmla="*/ 264732 h 278780"/>
                    <a:gd name="connsiteX5" fmla="*/ 1018309 w 2216411"/>
                    <a:gd name="connsiteY5" fmla="*/ 275296 h 278780"/>
                    <a:gd name="connsiteX6" fmla="*/ 0 w 2216411"/>
                    <a:gd name="connsiteY6" fmla="*/ 262423 h 278780"/>
                    <a:gd name="connsiteX7" fmla="*/ 0 w 2216411"/>
                    <a:gd name="connsiteY7" fmla="*/ 144311 h 27878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1018309 w 2216411"/>
                    <a:gd name="connsiteY6" fmla="*/ 275296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02227 w 2216411"/>
                    <a:gd name="connsiteY6" fmla="*/ 266637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31668 w 2216411"/>
                    <a:gd name="connsiteY6" fmla="*/ 261442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31668 w 2216411"/>
                    <a:gd name="connsiteY6" fmla="*/ 261442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4216"/>
                    <a:gd name="connsiteX1" fmla="*/ 144311 w 2216411"/>
                    <a:gd name="connsiteY1" fmla="*/ 0 h 274216"/>
                    <a:gd name="connsiteX2" fmla="*/ 2072014 w 2216411"/>
                    <a:gd name="connsiteY2" fmla="*/ 0 h 274216"/>
                    <a:gd name="connsiteX3" fmla="*/ 2216325 w 2216411"/>
                    <a:gd name="connsiteY3" fmla="*/ 144311 h 274216"/>
                    <a:gd name="connsiteX4" fmla="*/ 2213840 w 2216411"/>
                    <a:gd name="connsiteY4" fmla="*/ 264732 h 274216"/>
                    <a:gd name="connsiteX5" fmla="*/ 1578264 w 2216411"/>
                    <a:gd name="connsiteY5" fmla="*/ 266060 h 274216"/>
                    <a:gd name="connsiteX6" fmla="*/ 531668 w 2216411"/>
                    <a:gd name="connsiteY6" fmla="*/ 261442 h 274216"/>
                    <a:gd name="connsiteX7" fmla="*/ 0 w 2216411"/>
                    <a:gd name="connsiteY7" fmla="*/ 262423 h 274216"/>
                    <a:gd name="connsiteX8" fmla="*/ 0 w 2216411"/>
                    <a:gd name="connsiteY8" fmla="*/ 144311 h 274216"/>
                    <a:gd name="connsiteX0" fmla="*/ 0 w 2217303"/>
                    <a:gd name="connsiteY0" fmla="*/ 144311 h 266137"/>
                    <a:gd name="connsiteX1" fmla="*/ 144311 w 2217303"/>
                    <a:gd name="connsiteY1" fmla="*/ 0 h 266137"/>
                    <a:gd name="connsiteX2" fmla="*/ 2072014 w 2217303"/>
                    <a:gd name="connsiteY2" fmla="*/ 0 h 266137"/>
                    <a:gd name="connsiteX3" fmla="*/ 2216325 w 2217303"/>
                    <a:gd name="connsiteY3" fmla="*/ 144311 h 266137"/>
                    <a:gd name="connsiteX4" fmla="*/ 2217303 w 2217303"/>
                    <a:gd name="connsiteY4" fmla="*/ 250878 h 266137"/>
                    <a:gd name="connsiteX5" fmla="*/ 1578264 w 2217303"/>
                    <a:gd name="connsiteY5" fmla="*/ 266060 h 266137"/>
                    <a:gd name="connsiteX6" fmla="*/ 531668 w 2217303"/>
                    <a:gd name="connsiteY6" fmla="*/ 261442 h 266137"/>
                    <a:gd name="connsiteX7" fmla="*/ 0 w 2217303"/>
                    <a:gd name="connsiteY7" fmla="*/ 262423 h 266137"/>
                    <a:gd name="connsiteX8" fmla="*/ 0 w 2217303"/>
                    <a:gd name="connsiteY8" fmla="*/ 144311 h 266137"/>
                    <a:gd name="connsiteX0" fmla="*/ 0 w 2217303"/>
                    <a:gd name="connsiteY0" fmla="*/ 144311 h 266060"/>
                    <a:gd name="connsiteX1" fmla="*/ 144311 w 2217303"/>
                    <a:gd name="connsiteY1" fmla="*/ 0 h 266060"/>
                    <a:gd name="connsiteX2" fmla="*/ 2072014 w 2217303"/>
                    <a:gd name="connsiteY2" fmla="*/ 0 h 266060"/>
                    <a:gd name="connsiteX3" fmla="*/ 2216325 w 2217303"/>
                    <a:gd name="connsiteY3" fmla="*/ 144311 h 266060"/>
                    <a:gd name="connsiteX4" fmla="*/ 2217303 w 2217303"/>
                    <a:gd name="connsiteY4" fmla="*/ 250878 h 266060"/>
                    <a:gd name="connsiteX5" fmla="*/ 1578264 w 2217303"/>
                    <a:gd name="connsiteY5" fmla="*/ 266060 h 266060"/>
                    <a:gd name="connsiteX6" fmla="*/ 531668 w 2217303"/>
                    <a:gd name="connsiteY6" fmla="*/ 261442 h 266060"/>
                    <a:gd name="connsiteX7" fmla="*/ 0 w 2217303"/>
                    <a:gd name="connsiteY7" fmla="*/ 262423 h 266060"/>
                    <a:gd name="connsiteX8" fmla="*/ 0 w 2217303"/>
                    <a:gd name="connsiteY8" fmla="*/ 144311 h 266060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59377 w 2217303"/>
                    <a:gd name="connsiteY6" fmla="*/ 259710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59710"/>
                    <a:gd name="connsiteX1" fmla="*/ 144311 w 2217303"/>
                    <a:gd name="connsiteY1" fmla="*/ 0 h 259710"/>
                    <a:gd name="connsiteX2" fmla="*/ 2072014 w 2217303"/>
                    <a:gd name="connsiteY2" fmla="*/ 0 h 259710"/>
                    <a:gd name="connsiteX3" fmla="*/ 2216325 w 2217303"/>
                    <a:gd name="connsiteY3" fmla="*/ 144311 h 259710"/>
                    <a:gd name="connsiteX4" fmla="*/ 2217303 w 2217303"/>
                    <a:gd name="connsiteY4" fmla="*/ 250878 h 259710"/>
                    <a:gd name="connsiteX5" fmla="*/ 1552286 w 2217303"/>
                    <a:gd name="connsiteY5" fmla="*/ 253937 h 259710"/>
                    <a:gd name="connsiteX6" fmla="*/ 559377 w 2217303"/>
                    <a:gd name="connsiteY6" fmla="*/ 259710 h 259710"/>
                    <a:gd name="connsiteX7" fmla="*/ 0 w 2217303"/>
                    <a:gd name="connsiteY7" fmla="*/ 257227 h 259710"/>
                    <a:gd name="connsiteX8" fmla="*/ 0 w 2217303"/>
                    <a:gd name="connsiteY8" fmla="*/ 144311 h 25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17303" h="259710">
                      <a:moveTo>
                        <a:pt x="0" y="144311"/>
                      </a:moveTo>
                      <a:cubicBezTo>
                        <a:pt x="0" y="64610"/>
                        <a:pt x="64610" y="0"/>
                        <a:pt x="144311" y="0"/>
                      </a:cubicBezTo>
                      <a:lnTo>
                        <a:pt x="2072014" y="0"/>
                      </a:lnTo>
                      <a:cubicBezTo>
                        <a:pt x="2151715" y="0"/>
                        <a:pt x="2216325" y="64610"/>
                        <a:pt x="2216325" y="144311"/>
                      </a:cubicBezTo>
                      <a:cubicBezTo>
                        <a:pt x="2217036" y="190609"/>
                        <a:pt x="2216592" y="204580"/>
                        <a:pt x="2217303" y="250878"/>
                      </a:cubicBezTo>
                      <a:lnTo>
                        <a:pt x="1552286" y="253937"/>
                      </a:lnTo>
                      <a:lnTo>
                        <a:pt x="559377" y="259710"/>
                      </a:lnTo>
                      <a:lnTo>
                        <a:pt x="0" y="257227"/>
                      </a:lnTo>
                      <a:lnTo>
                        <a:pt x="0" y="144311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CB7D76C6-D0A1-AA19-5643-2A65FC6D4B9B}"/>
                  </a:ext>
                </a:extLst>
              </p:cNvPr>
              <p:cNvSpPr/>
              <p:nvPr/>
            </p:nvSpPr>
            <p:spPr>
              <a:xfrm>
                <a:off x="6236292" y="1157101"/>
                <a:ext cx="436814" cy="44051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5</a:t>
                </a: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A2F26BD0-98F2-6A98-E07A-D3D95A393E40}"/>
                  </a:ext>
                </a:extLst>
              </p:cNvPr>
              <p:cNvSpPr/>
              <p:nvPr/>
            </p:nvSpPr>
            <p:spPr>
              <a:xfrm>
                <a:off x="6752588" y="1328393"/>
                <a:ext cx="96176" cy="10053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6" name="Title 6">
              <a:extLst>
                <a:ext uri="{FF2B5EF4-FFF2-40B4-BE49-F238E27FC236}">
                  <a16:creationId xmlns:a16="http://schemas.microsoft.com/office/drawing/2014/main" id="{5F0BBD13-1D01-9C17-842F-DFDBD387D85A}"/>
                </a:ext>
              </a:extLst>
            </p:cNvPr>
            <p:cNvSpPr txBox="1">
              <a:spLocks/>
            </p:cNvSpPr>
            <p:nvPr/>
          </p:nvSpPr>
          <p:spPr>
            <a:xfrm>
              <a:off x="6890490" y="3223497"/>
              <a:ext cx="192642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000" b="1" i="0" u="none" strike="noStrike" cap="none">
                  <a:solidFill>
                    <a:schemeClr val="accen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en-GB">
                  <a:solidFill>
                    <a:schemeClr val="bg1"/>
                  </a:solidFill>
                </a:rPr>
                <a:t>INFRASTRUCTURE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1DDA8F-5BF0-BA61-1776-965F3CDB26FF}"/>
              </a:ext>
            </a:extLst>
          </p:cNvPr>
          <p:cNvGrpSpPr/>
          <p:nvPr/>
        </p:nvGrpSpPr>
        <p:grpSpPr>
          <a:xfrm>
            <a:off x="5498848" y="3056567"/>
            <a:ext cx="2907708" cy="1065490"/>
            <a:chOff x="6004917" y="3195927"/>
            <a:chExt cx="2907708" cy="1065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C8C193-629F-1332-B3DF-95BA5A99608E}"/>
                </a:ext>
              </a:extLst>
            </p:cNvPr>
            <p:cNvSpPr txBox="1"/>
            <p:nvPr/>
          </p:nvSpPr>
          <p:spPr>
            <a:xfrm>
              <a:off x="6699066" y="3522753"/>
              <a:ext cx="21178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>
                  <a:latin typeface="ADLaM Display" panose="020F0502020204030204" pitchFamily="2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Regression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>
                  <a:latin typeface="ADLaM Display" panose="020F0502020204030204" pitchFamily="2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Classification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>
                  <a:latin typeface="ADLaM Display" panose="020F0502020204030204" pitchFamily="2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Correlation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04CEC6F-1563-38AA-61D3-2E9867A186BA}"/>
                </a:ext>
              </a:extLst>
            </p:cNvPr>
            <p:cNvGrpSpPr/>
            <p:nvPr/>
          </p:nvGrpSpPr>
          <p:grpSpPr>
            <a:xfrm>
              <a:off x="6004917" y="3234645"/>
              <a:ext cx="2907708" cy="1021189"/>
              <a:chOff x="6236292" y="847843"/>
              <a:chExt cx="2907708" cy="102118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4A2B379-DA65-6AE9-49BC-587B1784054A}"/>
                  </a:ext>
                </a:extLst>
              </p:cNvPr>
              <p:cNvGrpSpPr/>
              <p:nvPr/>
            </p:nvGrpSpPr>
            <p:grpSpPr>
              <a:xfrm>
                <a:off x="6926697" y="847843"/>
                <a:ext cx="2217303" cy="1021189"/>
                <a:chOff x="6622473" y="1158102"/>
                <a:chExt cx="2217303" cy="867148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0485E42-427E-F419-D274-109D7205727A}"/>
                    </a:ext>
                  </a:extLst>
                </p:cNvPr>
                <p:cNvSpPr/>
                <p:nvPr/>
              </p:nvSpPr>
              <p:spPr>
                <a:xfrm>
                  <a:off x="6622473" y="1159400"/>
                  <a:ext cx="2216325" cy="86585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Rectangle: Rounded Corners 25">
                  <a:extLst>
                    <a:ext uri="{FF2B5EF4-FFF2-40B4-BE49-F238E27FC236}">
                      <a16:creationId xmlns:a16="http://schemas.microsoft.com/office/drawing/2014/main" id="{0EAC0E0D-B2A7-AA60-DEEC-A613BE5FB360}"/>
                    </a:ext>
                  </a:extLst>
                </p:cNvPr>
                <p:cNvSpPr/>
                <p:nvPr/>
              </p:nvSpPr>
              <p:spPr>
                <a:xfrm>
                  <a:off x="6622473" y="1158102"/>
                  <a:ext cx="2217303" cy="259710"/>
                </a:xfrm>
                <a:custGeom>
                  <a:avLst/>
                  <a:gdLst>
                    <a:gd name="connsiteX0" fmla="*/ 0 w 2216325"/>
                    <a:gd name="connsiteY0" fmla="*/ 144311 h 865850"/>
                    <a:gd name="connsiteX1" fmla="*/ 144311 w 2216325"/>
                    <a:gd name="connsiteY1" fmla="*/ 0 h 865850"/>
                    <a:gd name="connsiteX2" fmla="*/ 2072014 w 2216325"/>
                    <a:gd name="connsiteY2" fmla="*/ 0 h 865850"/>
                    <a:gd name="connsiteX3" fmla="*/ 2216325 w 2216325"/>
                    <a:gd name="connsiteY3" fmla="*/ 144311 h 865850"/>
                    <a:gd name="connsiteX4" fmla="*/ 2216325 w 2216325"/>
                    <a:gd name="connsiteY4" fmla="*/ 721539 h 865850"/>
                    <a:gd name="connsiteX5" fmla="*/ 2072014 w 2216325"/>
                    <a:gd name="connsiteY5" fmla="*/ 865850 h 865850"/>
                    <a:gd name="connsiteX6" fmla="*/ 144311 w 2216325"/>
                    <a:gd name="connsiteY6" fmla="*/ 865850 h 865850"/>
                    <a:gd name="connsiteX7" fmla="*/ 0 w 2216325"/>
                    <a:gd name="connsiteY7" fmla="*/ 721539 h 865850"/>
                    <a:gd name="connsiteX8" fmla="*/ 0 w 2216325"/>
                    <a:gd name="connsiteY8" fmla="*/ 144311 h 865850"/>
                    <a:gd name="connsiteX0" fmla="*/ 0 w 2216325"/>
                    <a:gd name="connsiteY0" fmla="*/ 144311 h 865850"/>
                    <a:gd name="connsiteX1" fmla="*/ 144311 w 2216325"/>
                    <a:gd name="connsiteY1" fmla="*/ 0 h 865850"/>
                    <a:gd name="connsiteX2" fmla="*/ 2072014 w 2216325"/>
                    <a:gd name="connsiteY2" fmla="*/ 0 h 865850"/>
                    <a:gd name="connsiteX3" fmla="*/ 2216325 w 2216325"/>
                    <a:gd name="connsiteY3" fmla="*/ 144311 h 865850"/>
                    <a:gd name="connsiteX4" fmla="*/ 2216325 w 2216325"/>
                    <a:gd name="connsiteY4" fmla="*/ 721539 h 865850"/>
                    <a:gd name="connsiteX5" fmla="*/ 2072014 w 2216325"/>
                    <a:gd name="connsiteY5" fmla="*/ 865850 h 865850"/>
                    <a:gd name="connsiteX6" fmla="*/ 144311 w 2216325"/>
                    <a:gd name="connsiteY6" fmla="*/ 865850 h 865850"/>
                    <a:gd name="connsiteX7" fmla="*/ 0 w 2216325"/>
                    <a:gd name="connsiteY7" fmla="*/ 721539 h 865850"/>
                    <a:gd name="connsiteX8" fmla="*/ 0 w 2216325"/>
                    <a:gd name="connsiteY8" fmla="*/ 262423 h 865850"/>
                    <a:gd name="connsiteX9" fmla="*/ 0 w 2216325"/>
                    <a:gd name="connsiteY9" fmla="*/ 144311 h 865850"/>
                    <a:gd name="connsiteX0" fmla="*/ 0 w 2218459"/>
                    <a:gd name="connsiteY0" fmla="*/ 144311 h 865850"/>
                    <a:gd name="connsiteX1" fmla="*/ 144311 w 2218459"/>
                    <a:gd name="connsiteY1" fmla="*/ 0 h 865850"/>
                    <a:gd name="connsiteX2" fmla="*/ 2072014 w 2218459"/>
                    <a:gd name="connsiteY2" fmla="*/ 0 h 865850"/>
                    <a:gd name="connsiteX3" fmla="*/ 2216325 w 2218459"/>
                    <a:gd name="connsiteY3" fmla="*/ 144311 h 865850"/>
                    <a:gd name="connsiteX4" fmla="*/ 2218459 w 2218459"/>
                    <a:gd name="connsiteY4" fmla="*/ 283205 h 865850"/>
                    <a:gd name="connsiteX5" fmla="*/ 2216325 w 2218459"/>
                    <a:gd name="connsiteY5" fmla="*/ 721539 h 865850"/>
                    <a:gd name="connsiteX6" fmla="*/ 2072014 w 2218459"/>
                    <a:gd name="connsiteY6" fmla="*/ 865850 h 865850"/>
                    <a:gd name="connsiteX7" fmla="*/ 144311 w 2218459"/>
                    <a:gd name="connsiteY7" fmla="*/ 865850 h 865850"/>
                    <a:gd name="connsiteX8" fmla="*/ 0 w 2218459"/>
                    <a:gd name="connsiteY8" fmla="*/ 721539 h 865850"/>
                    <a:gd name="connsiteX9" fmla="*/ 0 w 2218459"/>
                    <a:gd name="connsiteY9" fmla="*/ 262423 h 865850"/>
                    <a:gd name="connsiteX10" fmla="*/ 0 w 2218459"/>
                    <a:gd name="connsiteY10" fmla="*/ 144311 h 865850"/>
                    <a:gd name="connsiteX0" fmla="*/ 0 w 2267429"/>
                    <a:gd name="connsiteY0" fmla="*/ 144311 h 865850"/>
                    <a:gd name="connsiteX1" fmla="*/ 144311 w 2267429"/>
                    <a:gd name="connsiteY1" fmla="*/ 0 h 865850"/>
                    <a:gd name="connsiteX2" fmla="*/ 2072014 w 2267429"/>
                    <a:gd name="connsiteY2" fmla="*/ 0 h 865850"/>
                    <a:gd name="connsiteX3" fmla="*/ 2216325 w 2267429"/>
                    <a:gd name="connsiteY3" fmla="*/ 144311 h 865850"/>
                    <a:gd name="connsiteX4" fmla="*/ 2218459 w 2267429"/>
                    <a:gd name="connsiteY4" fmla="*/ 283205 h 865850"/>
                    <a:gd name="connsiteX5" fmla="*/ 2072014 w 2267429"/>
                    <a:gd name="connsiteY5" fmla="*/ 865850 h 865850"/>
                    <a:gd name="connsiteX6" fmla="*/ 144311 w 2267429"/>
                    <a:gd name="connsiteY6" fmla="*/ 865850 h 865850"/>
                    <a:gd name="connsiteX7" fmla="*/ 0 w 2267429"/>
                    <a:gd name="connsiteY7" fmla="*/ 721539 h 865850"/>
                    <a:gd name="connsiteX8" fmla="*/ 0 w 2267429"/>
                    <a:gd name="connsiteY8" fmla="*/ 262423 h 865850"/>
                    <a:gd name="connsiteX9" fmla="*/ 0 w 2267429"/>
                    <a:gd name="connsiteY9" fmla="*/ 144311 h 865850"/>
                    <a:gd name="connsiteX0" fmla="*/ 0 w 2218459"/>
                    <a:gd name="connsiteY0" fmla="*/ 144311 h 865850"/>
                    <a:gd name="connsiteX1" fmla="*/ 144311 w 2218459"/>
                    <a:gd name="connsiteY1" fmla="*/ 0 h 865850"/>
                    <a:gd name="connsiteX2" fmla="*/ 2072014 w 2218459"/>
                    <a:gd name="connsiteY2" fmla="*/ 0 h 865850"/>
                    <a:gd name="connsiteX3" fmla="*/ 2216325 w 2218459"/>
                    <a:gd name="connsiteY3" fmla="*/ 144311 h 865850"/>
                    <a:gd name="connsiteX4" fmla="*/ 2218459 w 2218459"/>
                    <a:gd name="connsiteY4" fmla="*/ 283205 h 865850"/>
                    <a:gd name="connsiteX5" fmla="*/ 144311 w 2218459"/>
                    <a:gd name="connsiteY5" fmla="*/ 865850 h 865850"/>
                    <a:gd name="connsiteX6" fmla="*/ 0 w 2218459"/>
                    <a:gd name="connsiteY6" fmla="*/ 721539 h 865850"/>
                    <a:gd name="connsiteX7" fmla="*/ 0 w 2218459"/>
                    <a:gd name="connsiteY7" fmla="*/ 262423 h 865850"/>
                    <a:gd name="connsiteX8" fmla="*/ 0 w 2218459"/>
                    <a:gd name="connsiteY8" fmla="*/ 144311 h 865850"/>
                    <a:gd name="connsiteX0" fmla="*/ 0 w 2218459"/>
                    <a:gd name="connsiteY0" fmla="*/ 144311 h 721564"/>
                    <a:gd name="connsiteX1" fmla="*/ 144311 w 2218459"/>
                    <a:gd name="connsiteY1" fmla="*/ 0 h 721564"/>
                    <a:gd name="connsiteX2" fmla="*/ 2072014 w 2218459"/>
                    <a:gd name="connsiteY2" fmla="*/ 0 h 721564"/>
                    <a:gd name="connsiteX3" fmla="*/ 2216325 w 2218459"/>
                    <a:gd name="connsiteY3" fmla="*/ 144311 h 721564"/>
                    <a:gd name="connsiteX4" fmla="*/ 2218459 w 2218459"/>
                    <a:gd name="connsiteY4" fmla="*/ 283205 h 721564"/>
                    <a:gd name="connsiteX5" fmla="*/ 0 w 2218459"/>
                    <a:gd name="connsiteY5" fmla="*/ 721539 h 721564"/>
                    <a:gd name="connsiteX6" fmla="*/ 0 w 2218459"/>
                    <a:gd name="connsiteY6" fmla="*/ 262423 h 721564"/>
                    <a:gd name="connsiteX7" fmla="*/ 0 w 2218459"/>
                    <a:gd name="connsiteY7" fmla="*/ 144311 h 721564"/>
                    <a:gd name="connsiteX0" fmla="*/ 0 w 2218459"/>
                    <a:gd name="connsiteY0" fmla="*/ 144311 h 291774"/>
                    <a:gd name="connsiteX1" fmla="*/ 144311 w 2218459"/>
                    <a:gd name="connsiteY1" fmla="*/ 0 h 291774"/>
                    <a:gd name="connsiteX2" fmla="*/ 2072014 w 2218459"/>
                    <a:gd name="connsiteY2" fmla="*/ 0 h 291774"/>
                    <a:gd name="connsiteX3" fmla="*/ 2216325 w 2218459"/>
                    <a:gd name="connsiteY3" fmla="*/ 144311 h 291774"/>
                    <a:gd name="connsiteX4" fmla="*/ 2218459 w 2218459"/>
                    <a:gd name="connsiteY4" fmla="*/ 283205 h 291774"/>
                    <a:gd name="connsiteX5" fmla="*/ 0 w 2218459"/>
                    <a:gd name="connsiteY5" fmla="*/ 262423 h 291774"/>
                    <a:gd name="connsiteX6" fmla="*/ 0 w 2218459"/>
                    <a:gd name="connsiteY6" fmla="*/ 144311 h 291774"/>
                    <a:gd name="connsiteX0" fmla="*/ 0 w 2225386"/>
                    <a:gd name="connsiteY0" fmla="*/ 144311 h 275655"/>
                    <a:gd name="connsiteX1" fmla="*/ 144311 w 2225386"/>
                    <a:gd name="connsiteY1" fmla="*/ 0 h 275655"/>
                    <a:gd name="connsiteX2" fmla="*/ 2072014 w 2225386"/>
                    <a:gd name="connsiteY2" fmla="*/ 0 h 275655"/>
                    <a:gd name="connsiteX3" fmla="*/ 2216325 w 2225386"/>
                    <a:gd name="connsiteY3" fmla="*/ 144311 h 275655"/>
                    <a:gd name="connsiteX4" fmla="*/ 2225386 w 2225386"/>
                    <a:gd name="connsiteY4" fmla="*/ 255495 h 275655"/>
                    <a:gd name="connsiteX5" fmla="*/ 0 w 2225386"/>
                    <a:gd name="connsiteY5" fmla="*/ 262423 h 275655"/>
                    <a:gd name="connsiteX6" fmla="*/ 0 w 2225386"/>
                    <a:gd name="connsiteY6" fmla="*/ 144311 h 275655"/>
                    <a:gd name="connsiteX0" fmla="*/ 0 w 2220767"/>
                    <a:gd name="connsiteY0" fmla="*/ 144311 h 283591"/>
                    <a:gd name="connsiteX1" fmla="*/ 144311 w 2220767"/>
                    <a:gd name="connsiteY1" fmla="*/ 0 h 283591"/>
                    <a:gd name="connsiteX2" fmla="*/ 2072014 w 2220767"/>
                    <a:gd name="connsiteY2" fmla="*/ 0 h 283591"/>
                    <a:gd name="connsiteX3" fmla="*/ 2216325 w 2220767"/>
                    <a:gd name="connsiteY3" fmla="*/ 144311 h 283591"/>
                    <a:gd name="connsiteX4" fmla="*/ 2220767 w 2220767"/>
                    <a:gd name="connsiteY4" fmla="*/ 271659 h 283591"/>
                    <a:gd name="connsiteX5" fmla="*/ 0 w 2220767"/>
                    <a:gd name="connsiteY5" fmla="*/ 262423 h 283591"/>
                    <a:gd name="connsiteX6" fmla="*/ 0 w 2220767"/>
                    <a:gd name="connsiteY6" fmla="*/ 144311 h 283591"/>
                    <a:gd name="connsiteX0" fmla="*/ 0 w 2220767"/>
                    <a:gd name="connsiteY0" fmla="*/ 144311 h 282819"/>
                    <a:gd name="connsiteX1" fmla="*/ 144311 w 2220767"/>
                    <a:gd name="connsiteY1" fmla="*/ 0 h 282819"/>
                    <a:gd name="connsiteX2" fmla="*/ 2072014 w 2220767"/>
                    <a:gd name="connsiteY2" fmla="*/ 0 h 282819"/>
                    <a:gd name="connsiteX3" fmla="*/ 2216325 w 2220767"/>
                    <a:gd name="connsiteY3" fmla="*/ 144311 h 282819"/>
                    <a:gd name="connsiteX4" fmla="*/ 2220767 w 2220767"/>
                    <a:gd name="connsiteY4" fmla="*/ 271659 h 282819"/>
                    <a:gd name="connsiteX5" fmla="*/ 1018309 w 2220767"/>
                    <a:gd name="connsiteY5" fmla="*/ 275296 h 282819"/>
                    <a:gd name="connsiteX6" fmla="*/ 0 w 2220767"/>
                    <a:gd name="connsiteY6" fmla="*/ 262423 h 282819"/>
                    <a:gd name="connsiteX7" fmla="*/ 0 w 2220767"/>
                    <a:gd name="connsiteY7" fmla="*/ 144311 h 282819"/>
                    <a:gd name="connsiteX0" fmla="*/ 0 w 2216411"/>
                    <a:gd name="connsiteY0" fmla="*/ 144311 h 278780"/>
                    <a:gd name="connsiteX1" fmla="*/ 144311 w 2216411"/>
                    <a:gd name="connsiteY1" fmla="*/ 0 h 278780"/>
                    <a:gd name="connsiteX2" fmla="*/ 2072014 w 2216411"/>
                    <a:gd name="connsiteY2" fmla="*/ 0 h 278780"/>
                    <a:gd name="connsiteX3" fmla="*/ 2216325 w 2216411"/>
                    <a:gd name="connsiteY3" fmla="*/ 144311 h 278780"/>
                    <a:gd name="connsiteX4" fmla="*/ 2213840 w 2216411"/>
                    <a:gd name="connsiteY4" fmla="*/ 264732 h 278780"/>
                    <a:gd name="connsiteX5" fmla="*/ 1018309 w 2216411"/>
                    <a:gd name="connsiteY5" fmla="*/ 275296 h 278780"/>
                    <a:gd name="connsiteX6" fmla="*/ 0 w 2216411"/>
                    <a:gd name="connsiteY6" fmla="*/ 262423 h 278780"/>
                    <a:gd name="connsiteX7" fmla="*/ 0 w 2216411"/>
                    <a:gd name="connsiteY7" fmla="*/ 144311 h 27878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1018309 w 2216411"/>
                    <a:gd name="connsiteY6" fmla="*/ 275296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02227 w 2216411"/>
                    <a:gd name="connsiteY6" fmla="*/ 266637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31668 w 2216411"/>
                    <a:gd name="connsiteY6" fmla="*/ 261442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6430"/>
                    <a:gd name="connsiteX1" fmla="*/ 144311 w 2216411"/>
                    <a:gd name="connsiteY1" fmla="*/ 0 h 276430"/>
                    <a:gd name="connsiteX2" fmla="*/ 2072014 w 2216411"/>
                    <a:gd name="connsiteY2" fmla="*/ 0 h 276430"/>
                    <a:gd name="connsiteX3" fmla="*/ 2216325 w 2216411"/>
                    <a:gd name="connsiteY3" fmla="*/ 144311 h 276430"/>
                    <a:gd name="connsiteX4" fmla="*/ 2213840 w 2216411"/>
                    <a:gd name="connsiteY4" fmla="*/ 264732 h 276430"/>
                    <a:gd name="connsiteX5" fmla="*/ 1567873 w 2216411"/>
                    <a:gd name="connsiteY5" fmla="*/ 272987 h 276430"/>
                    <a:gd name="connsiteX6" fmla="*/ 531668 w 2216411"/>
                    <a:gd name="connsiteY6" fmla="*/ 261442 h 276430"/>
                    <a:gd name="connsiteX7" fmla="*/ 0 w 2216411"/>
                    <a:gd name="connsiteY7" fmla="*/ 262423 h 276430"/>
                    <a:gd name="connsiteX8" fmla="*/ 0 w 2216411"/>
                    <a:gd name="connsiteY8" fmla="*/ 144311 h 276430"/>
                    <a:gd name="connsiteX0" fmla="*/ 0 w 2216411"/>
                    <a:gd name="connsiteY0" fmla="*/ 144311 h 274216"/>
                    <a:gd name="connsiteX1" fmla="*/ 144311 w 2216411"/>
                    <a:gd name="connsiteY1" fmla="*/ 0 h 274216"/>
                    <a:gd name="connsiteX2" fmla="*/ 2072014 w 2216411"/>
                    <a:gd name="connsiteY2" fmla="*/ 0 h 274216"/>
                    <a:gd name="connsiteX3" fmla="*/ 2216325 w 2216411"/>
                    <a:gd name="connsiteY3" fmla="*/ 144311 h 274216"/>
                    <a:gd name="connsiteX4" fmla="*/ 2213840 w 2216411"/>
                    <a:gd name="connsiteY4" fmla="*/ 264732 h 274216"/>
                    <a:gd name="connsiteX5" fmla="*/ 1578264 w 2216411"/>
                    <a:gd name="connsiteY5" fmla="*/ 266060 h 274216"/>
                    <a:gd name="connsiteX6" fmla="*/ 531668 w 2216411"/>
                    <a:gd name="connsiteY6" fmla="*/ 261442 h 274216"/>
                    <a:gd name="connsiteX7" fmla="*/ 0 w 2216411"/>
                    <a:gd name="connsiteY7" fmla="*/ 262423 h 274216"/>
                    <a:gd name="connsiteX8" fmla="*/ 0 w 2216411"/>
                    <a:gd name="connsiteY8" fmla="*/ 144311 h 274216"/>
                    <a:gd name="connsiteX0" fmla="*/ 0 w 2217303"/>
                    <a:gd name="connsiteY0" fmla="*/ 144311 h 266137"/>
                    <a:gd name="connsiteX1" fmla="*/ 144311 w 2217303"/>
                    <a:gd name="connsiteY1" fmla="*/ 0 h 266137"/>
                    <a:gd name="connsiteX2" fmla="*/ 2072014 w 2217303"/>
                    <a:gd name="connsiteY2" fmla="*/ 0 h 266137"/>
                    <a:gd name="connsiteX3" fmla="*/ 2216325 w 2217303"/>
                    <a:gd name="connsiteY3" fmla="*/ 144311 h 266137"/>
                    <a:gd name="connsiteX4" fmla="*/ 2217303 w 2217303"/>
                    <a:gd name="connsiteY4" fmla="*/ 250878 h 266137"/>
                    <a:gd name="connsiteX5" fmla="*/ 1578264 w 2217303"/>
                    <a:gd name="connsiteY5" fmla="*/ 266060 h 266137"/>
                    <a:gd name="connsiteX6" fmla="*/ 531668 w 2217303"/>
                    <a:gd name="connsiteY6" fmla="*/ 261442 h 266137"/>
                    <a:gd name="connsiteX7" fmla="*/ 0 w 2217303"/>
                    <a:gd name="connsiteY7" fmla="*/ 262423 h 266137"/>
                    <a:gd name="connsiteX8" fmla="*/ 0 w 2217303"/>
                    <a:gd name="connsiteY8" fmla="*/ 144311 h 266137"/>
                    <a:gd name="connsiteX0" fmla="*/ 0 w 2217303"/>
                    <a:gd name="connsiteY0" fmla="*/ 144311 h 266060"/>
                    <a:gd name="connsiteX1" fmla="*/ 144311 w 2217303"/>
                    <a:gd name="connsiteY1" fmla="*/ 0 h 266060"/>
                    <a:gd name="connsiteX2" fmla="*/ 2072014 w 2217303"/>
                    <a:gd name="connsiteY2" fmla="*/ 0 h 266060"/>
                    <a:gd name="connsiteX3" fmla="*/ 2216325 w 2217303"/>
                    <a:gd name="connsiteY3" fmla="*/ 144311 h 266060"/>
                    <a:gd name="connsiteX4" fmla="*/ 2217303 w 2217303"/>
                    <a:gd name="connsiteY4" fmla="*/ 250878 h 266060"/>
                    <a:gd name="connsiteX5" fmla="*/ 1578264 w 2217303"/>
                    <a:gd name="connsiteY5" fmla="*/ 266060 h 266060"/>
                    <a:gd name="connsiteX6" fmla="*/ 531668 w 2217303"/>
                    <a:gd name="connsiteY6" fmla="*/ 261442 h 266060"/>
                    <a:gd name="connsiteX7" fmla="*/ 0 w 2217303"/>
                    <a:gd name="connsiteY7" fmla="*/ 262423 h 266060"/>
                    <a:gd name="connsiteX8" fmla="*/ 0 w 2217303"/>
                    <a:gd name="connsiteY8" fmla="*/ 144311 h 266060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31668 w 2217303"/>
                    <a:gd name="connsiteY6" fmla="*/ 261442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62423"/>
                    <a:gd name="connsiteX1" fmla="*/ 144311 w 2217303"/>
                    <a:gd name="connsiteY1" fmla="*/ 0 h 262423"/>
                    <a:gd name="connsiteX2" fmla="*/ 2072014 w 2217303"/>
                    <a:gd name="connsiteY2" fmla="*/ 0 h 262423"/>
                    <a:gd name="connsiteX3" fmla="*/ 2216325 w 2217303"/>
                    <a:gd name="connsiteY3" fmla="*/ 144311 h 262423"/>
                    <a:gd name="connsiteX4" fmla="*/ 2217303 w 2217303"/>
                    <a:gd name="connsiteY4" fmla="*/ 250878 h 262423"/>
                    <a:gd name="connsiteX5" fmla="*/ 1552286 w 2217303"/>
                    <a:gd name="connsiteY5" fmla="*/ 253937 h 262423"/>
                    <a:gd name="connsiteX6" fmla="*/ 559377 w 2217303"/>
                    <a:gd name="connsiteY6" fmla="*/ 259710 h 262423"/>
                    <a:gd name="connsiteX7" fmla="*/ 0 w 2217303"/>
                    <a:gd name="connsiteY7" fmla="*/ 262423 h 262423"/>
                    <a:gd name="connsiteX8" fmla="*/ 0 w 2217303"/>
                    <a:gd name="connsiteY8" fmla="*/ 144311 h 262423"/>
                    <a:gd name="connsiteX0" fmla="*/ 0 w 2217303"/>
                    <a:gd name="connsiteY0" fmla="*/ 144311 h 259710"/>
                    <a:gd name="connsiteX1" fmla="*/ 144311 w 2217303"/>
                    <a:gd name="connsiteY1" fmla="*/ 0 h 259710"/>
                    <a:gd name="connsiteX2" fmla="*/ 2072014 w 2217303"/>
                    <a:gd name="connsiteY2" fmla="*/ 0 h 259710"/>
                    <a:gd name="connsiteX3" fmla="*/ 2216325 w 2217303"/>
                    <a:gd name="connsiteY3" fmla="*/ 144311 h 259710"/>
                    <a:gd name="connsiteX4" fmla="*/ 2217303 w 2217303"/>
                    <a:gd name="connsiteY4" fmla="*/ 250878 h 259710"/>
                    <a:gd name="connsiteX5" fmla="*/ 1552286 w 2217303"/>
                    <a:gd name="connsiteY5" fmla="*/ 253937 h 259710"/>
                    <a:gd name="connsiteX6" fmla="*/ 559377 w 2217303"/>
                    <a:gd name="connsiteY6" fmla="*/ 259710 h 259710"/>
                    <a:gd name="connsiteX7" fmla="*/ 0 w 2217303"/>
                    <a:gd name="connsiteY7" fmla="*/ 257227 h 259710"/>
                    <a:gd name="connsiteX8" fmla="*/ 0 w 2217303"/>
                    <a:gd name="connsiteY8" fmla="*/ 144311 h 25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17303" h="259710">
                      <a:moveTo>
                        <a:pt x="0" y="144311"/>
                      </a:moveTo>
                      <a:cubicBezTo>
                        <a:pt x="0" y="64610"/>
                        <a:pt x="64610" y="0"/>
                        <a:pt x="144311" y="0"/>
                      </a:cubicBezTo>
                      <a:lnTo>
                        <a:pt x="2072014" y="0"/>
                      </a:lnTo>
                      <a:cubicBezTo>
                        <a:pt x="2151715" y="0"/>
                        <a:pt x="2216325" y="64610"/>
                        <a:pt x="2216325" y="144311"/>
                      </a:cubicBezTo>
                      <a:cubicBezTo>
                        <a:pt x="2217036" y="190609"/>
                        <a:pt x="2216592" y="204580"/>
                        <a:pt x="2217303" y="250878"/>
                      </a:cubicBezTo>
                      <a:lnTo>
                        <a:pt x="1552286" y="253937"/>
                      </a:lnTo>
                      <a:lnTo>
                        <a:pt x="559377" y="259710"/>
                      </a:lnTo>
                      <a:lnTo>
                        <a:pt x="0" y="257227"/>
                      </a:lnTo>
                      <a:lnTo>
                        <a:pt x="0" y="144311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E189A18-5651-A01E-72FD-96C42D49B655}"/>
                  </a:ext>
                </a:extLst>
              </p:cNvPr>
              <p:cNvSpPr/>
              <p:nvPr/>
            </p:nvSpPr>
            <p:spPr>
              <a:xfrm>
                <a:off x="6236292" y="1157101"/>
                <a:ext cx="436814" cy="44051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DA886AE-4F2D-6F08-048A-6C12021AB7CF}"/>
                  </a:ext>
                </a:extLst>
              </p:cNvPr>
              <p:cNvSpPr/>
              <p:nvPr/>
            </p:nvSpPr>
            <p:spPr>
              <a:xfrm>
                <a:off x="6752588" y="1328393"/>
                <a:ext cx="96176" cy="10053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itle 6">
              <a:extLst>
                <a:ext uri="{FF2B5EF4-FFF2-40B4-BE49-F238E27FC236}">
                  <a16:creationId xmlns:a16="http://schemas.microsoft.com/office/drawing/2014/main" id="{2476D7A1-5426-93F2-C97C-95DCF3D2938E}"/>
                </a:ext>
              </a:extLst>
            </p:cNvPr>
            <p:cNvSpPr txBox="1">
              <a:spLocks/>
            </p:cNvSpPr>
            <p:nvPr/>
          </p:nvSpPr>
          <p:spPr>
            <a:xfrm>
              <a:off x="6890490" y="3195927"/>
              <a:ext cx="192642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000" b="1" i="0" u="none" strike="noStrike" cap="none">
                  <a:solidFill>
                    <a:schemeClr val="accen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Fjalla One"/>
                <a:buNone/>
                <a:defRPr sz="2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en-GB">
                  <a:solidFill>
                    <a:schemeClr val="bg1"/>
                  </a:solidFill>
                </a:rPr>
                <a:t>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56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7C04C61D-F4D2-AFB4-9FC6-499366F54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00" y="4122311"/>
            <a:ext cx="1690200" cy="1021189"/>
          </a:xfrm>
          <a:prstGeom prst="rect">
            <a:avLst/>
          </a:prstGeom>
        </p:spPr>
      </p:pic>
      <p:sp>
        <p:nvSpPr>
          <p:cNvPr id="7" name="Google Shape;428;p50">
            <a:extLst>
              <a:ext uri="{FF2B5EF4-FFF2-40B4-BE49-F238E27FC236}">
                <a16:creationId xmlns:a16="http://schemas.microsoft.com/office/drawing/2014/main" id="{EEB0A536-8D84-DA9C-85D2-898D5153F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8842" y="-19002"/>
            <a:ext cx="38864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Summary</a:t>
            </a:r>
            <a:endParaRPr/>
          </a:p>
        </p:txBody>
      </p:sp>
      <p:pic>
        <p:nvPicPr>
          <p:cNvPr id="4" name="Picture 3" descr="A diagram of data collection&#10;&#10;Description automatically generated">
            <a:extLst>
              <a:ext uri="{FF2B5EF4-FFF2-40B4-BE49-F238E27FC236}">
                <a16:creationId xmlns:a16="http://schemas.microsoft.com/office/drawing/2014/main" id="{F88C0DB7-8398-3AE7-DAED-C0BCF6C70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179" y="617166"/>
            <a:ext cx="6113752" cy="42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7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>
          <a:extLst>
            <a:ext uri="{FF2B5EF4-FFF2-40B4-BE49-F238E27FC236}">
              <a16:creationId xmlns:a16="http://schemas.microsoft.com/office/drawing/2014/main" id="{29EA7A90-8AC8-9776-EFFD-CE83EB35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40612708-1141-5D61-39C2-453BCF406E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00" y="4122311"/>
            <a:ext cx="1690200" cy="10211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A97CD9-0371-25FE-6F2A-E8A5B0262DFE}"/>
              </a:ext>
            </a:extLst>
          </p:cNvPr>
          <p:cNvSpPr/>
          <p:nvPr/>
        </p:nvSpPr>
        <p:spPr>
          <a:xfrm flipV="1">
            <a:off x="88324" y="312420"/>
            <a:ext cx="4681796" cy="47602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7E43A-736A-5422-163B-C8871FD4ECE4}"/>
              </a:ext>
            </a:extLst>
          </p:cNvPr>
          <p:cNvSpPr txBox="1"/>
          <p:nvPr/>
        </p:nvSpPr>
        <p:spPr>
          <a:xfrm>
            <a:off x="5034289" y="36636"/>
            <a:ext cx="407323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latin typeface="ADLaM Display"/>
                <a:ea typeface="ADLaM Display"/>
                <a:cs typeface="ADLaM Display"/>
              </a:rPr>
              <a:t>SYSTEM ARCHITECTURE &amp;   TECHNOLOGIES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23707A-1DE3-C883-5509-D88F04D3E6B0}"/>
              </a:ext>
            </a:extLst>
          </p:cNvPr>
          <p:cNvSpPr/>
          <p:nvPr/>
        </p:nvSpPr>
        <p:spPr>
          <a:xfrm flipV="1">
            <a:off x="88324" y="45720"/>
            <a:ext cx="4681796" cy="3112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7DEA6-6C54-F645-E3B7-DF02CEC9C40F}"/>
              </a:ext>
            </a:extLst>
          </p:cNvPr>
          <p:cNvSpPr/>
          <p:nvPr/>
        </p:nvSpPr>
        <p:spPr>
          <a:xfrm>
            <a:off x="5150954" y="1025924"/>
            <a:ext cx="1796539" cy="330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AF76B-F2FA-C62C-5E9D-43C5FCC578B7}"/>
              </a:ext>
            </a:extLst>
          </p:cNvPr>
          <p:cNvSpPr/>
          <p:nvPr/>
        </p:nvSpPr>
        <p:spPr>
          <a:xfrm flipV="1">
            <a:off x="5163654" y="1356763"/>
            <a:ext cx="1771317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51768E-F70A-8667-9C51-93B3F3D79AD7}"/>
              </a:ext>
            </a:extLst>
          </p:cNvPr>
          <p:cNvSpPr txBox="1"/>
          <p:nvPr/>
        </p:nvSpPr>
        <p:spPr>
          <a:xfrm>
            <a:off x="5138432" y="1006677"/>
            <a:ext cx="174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>
                <a:solidFill>
                  <a:schemeClr val="bg1"/>
                </a:solidFill>
                <a:latin typeface="Abadi" panose="020F0502020204030204" pitchFamily="34" charset="0"/>
              </a:rPr>
              <a:t>TECHNOLOGIES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D9A67F3-F62B-F56B-734A-0DD20D7DC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176" y="1376009"/>
            <a:ext cx="696193" cy="42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2F1604-3AF4-BDD2-3D43-8138AB3D9691}"/>
              </a:ext>
            </a:extLst>
          </p:cNvPr>
          <p:cNvSpPr txBox="1"/>
          <p:nvPr/>
        </p:nvSpPr>
        <p:spPr>
          <a:xfrm>
            <a:off x="5494777" y="1401846"/>
            <a:ext cx="1440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Node JS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D68CA1-3E94-6C04-90F7-34AC2F8D9809}"/>
              </a:ext>
            </a:extLst>
          </p:cNvPr>
          <p:cNvSpPr/>
          <p:nvPr/>
        </p:nvSpPr>
        <p:spPr>
          <a:xfrm flipV="1">
            <a:off x="5163654" y="1816261"/>
            <a:ext cx="1771317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4" descr="AngularJS (v1). Beginners Guide. This article is for those who need to… |  by Artem Diashkin | LITSLINK | Medium">
            <a:extLst>
              <a:ext uri="{FF2B5EF4-FFF2-40B4-BE49-F238E27FC236}">
                <a16:creationId xmlns:a16="http://schemas.microsoft.com/office/drawing/2014/main" id="{5F39759C-1A37-517E-87E4-E3243A53A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6" t="14253" r="28586" b="15833"/>
          <a:stretch/>
        </p:blipFill>
        <p:spPr bwMode="auto">
          <a:xfrm>
            <a:off x="5266176" y="1832005"/>
            <a:ext cx="415735" cy="40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09DFE6-A5BD-918A-FFBF-64B33DCFD74C}"/>
              </a:ext>
            </a:extLst>
          </p:cNvPr>
          <p:cNvSpPr txBox="1"/>
          <p:nvPr/>
        </p:nvSpPr>
        <p:spPr>
          <a:xfrm>
            <a:off x="5467069" y="1861344"/>
            <a:ext cx="1467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Angular JS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8A8F48-4F3D-A10A-2FCD-A32B0663F0C8}"/>
              </a:ext>
            </a:extLst>
          </p:cNvPr>
          <p:cNvSpPr/>
          <p:nvPr/>
        </p:nvSpPr>
        <p:spPr>
          <a:xfrm flipV="1">
            <a:off x="5163654" y="2275759"/>
            <a:ext cx="1771317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62ADD3-D1CD-17A0-5EEE-21A0BAB528D5}"/>
              </a:ext>
            </a:extLst>
          </p:cNvPr>
          <p:cNvSpPr/>
          <p:nvPr/>
        </p:nvSpPr>
        <p:spPr>
          <a:xfrm flipV="1">
            <a:off x="5163654" y="2735257"/>
            <a:ext cx="1771317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D64026-43C8-73B0-20F9-5A0467CC1F87}"/>
              </a:ext>
            </a:extLst>
          </p:cNvPr>
          <p:cNvSpPr/>
          <p:nvPr/>
        </p:nvSpPr>
        <p:spPr>
          <a:xfrm flipV="1">
            <a:off x="5163654" y="3194755"/>
            <a:ext cx="1771317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42C9FF-CD51-CFC1-2117-59F8F306436F}"/>
              </a:ext>
            </a:extLst>
          </p:cNvPr>
          <p:cNvSpPr/>
          <p:nvPr/>
        </p:nvSpPr>
        <p:spPr>
          <a:xfrm flipV="1">
            <a:off x="5163654" y="3654253"/>
            <a:ext cx="1771317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D5E582-99CC-40E2-8C94-F7D0AE60F2AF}"/>
              </a:ext>
            </a:extLst>
          </p:cNvPr>
          <p:cNvSpPr/>
          <p:nvPr/>
        </p:nvSpPr>
        <p:spPr>
          <a:xfrm flipV="1">
            <a:off x="5163654" y="4113751"/>
            <a:ext cx="1771317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3CA7FE-CD17-1C93-90E1-8632DDF66B0A}"/>
              </a:ext>
            </a:extLst>
          </p:cNvPr>
          <p:cNvSpPr/>
          <p:nvPr/>
        </p:nvSpPr>
        <p:spPr>
          <a:xfrm flipV="1">
            <a:off x="5163654" y="4573249"/>
            <a:ext cx="1771317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6" descr="What is Docker? | AWS">
            <a:extLst>
              <a:ext uri="{FF2B5EF4-FFF2-40B4-BE49-F238E27FC236}">
                <a16:creationId xmlns:a16="http://schemas.microsoft.com/office/drawing/2014/main" id="{1B60876A-E72D-E736-3809-ACF177E5A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2" t="3834" r="30065" b="37540"/>
          <a:stretch/>
        </p:blipFill>
        <p:spPr bwMode="auto">
          <a:xfrm>
            <a:off x="5266177" y="2308817"/>
            <a:ext cx="526647" cy="4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6BCAF61-4700-A7A2-7D18-DB0E73832147}"/>
              </a:ext>
            </a:extLst>
          </p:cNvPr>
          <p:cNvSpPr txBox="1"/>
          <p:nvPr/>
        </p:nvSpPr>
        <p:spPr>
          <a:xfrm>
            <a:off x="5467068" y="2320842"/>
            <a:ext cx="146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Docker</a:t>
            </a:r>
          </a:p>
        </p:txBody>
      </p:sp>
      <p:pic>
        <p:nvPicPr>
          <p:cNvPr id="46" name="Picture 8" descr="Guide to interactive Chart.js visualization">
            <a:extLst>
              <a:ext uri="{FF2B5EF4-FFF2-40B4-BE49-F238E27FC236}">
                <a16:creationId xmlns:a16="http://schemas.microsoft.com/office/drawing/2014/main" id="{C95FB34C-2573-A031-BF0C-B78A153EA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177" y="2775651"/>
            <a:ext cx="349602" cy="40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5E16739-08B3-BA32-3A6D-75545BCC3534}"/>
              </a:ext>
            </a:extLst>
          </p:cNvPr>
          <p:cNvSpPr txBox="1"/>
          <p:nvPr/>
        </p:nvSpPr>
        <p:spPr>
          <a:xfrm>
            <a:off x="5494777" y="2780340"/>
            <a:ext cx="1440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Chart.js</a:t>
            </a:r>
          </a:p>
        </p:txBody>
      </p:sp>
      <p:pic>
        <p:nvPicPr>
          <p:cNvPr id="50" name="Picture 10" descr="PM2 - Home">
            <a:extLst>
              <a:ext uri="{FF2B5EF4-FFF2-40B4-BE49-F238E27FC236}">
                <a16:creationId xmlns:a16="http://schemas.microsoft.com/office/drawing/2014/main" id="{73F9DBBF-690D-8DAD-9C9B-815F33F39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t="19942" r="14428" b="22204"/>
          <a:stretch/>
        </p:blipFill>
        <p:spPr bwMode="auto">
          <a:xfrm>
            <a:off x="5266176" y="3306992"/>
            <a:ext cx="805587" cy="18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5043239-520C-9CB0-8F1C-247BBE4ED79C}"/>
              </a:ext>
            </a:extLst>
          </p:cNvPr>
          <p:cNvSpPr txBox="1"/>
          <p:nvPr/>
        </p:nvSpPr>
        <p:spPr>
          <a:xfrm>
            <a:off x="5494777" y="3227814"/>
            <a:ext cx="1440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PM2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21E752-58E5-C605-8895-EFE4E555D35C}"/>
              </a:ext>
            </a:extLst>
          </p:cNvPr>
          <p:cNvSpPr txBox="1"/>
          <p:nvPr/>
        </p:nvSpPr>
        <p:spPr>
          <a:xfrm>
            <a:off x="5467068" y="3694647"/>
            <a:ext cx="1440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NGINX</a:t>
            </a:r>
          </a:p>
        </p:txBody>
      </p:sp>
      <p:pic>
        <p:nvPicPr>
          <p:cNvPr id="56" name="Picture 14" descr="Advanced Load Balancer, Web Server, &amp; Reverse Proxy - NGINX">
            <a:extLst>
              <a:ext uri="{FF2B5EF4-FFF2-40B4-BE49-F238E27FC236}">
                <a16:creationId xmlns:a16="http://schemas.microsoft.com/office/drawing/2014/main" id="{03F083C4-AAD2-5EDA-FAA6-130BC2C2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177" y="3687311"/>
            <a:ext cx="352392" cy="4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MySQL API Integrations - Pipedream">
            <a:extLst>
              <a:ext uri="{FF2B5EF4-FFF2-40B4-BE49-F238E27FC236}">
                <a16:creationId xmlns:a16="http://schemas.microsoft.com/office/drawing/2014/main" id="{1F31C610-239D-286A-D464-72F96320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807" y="4156844"/>
            <a:ext cx="378950" cy="37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41F2F48-158B-10B5-EFAB-A8E0CBA3022F}"/>
              </a:ext>
            </a:extLst>
          </p:cNvPr>
          <p:cNvSpPr txBox="1"/>
          <p:nvPr/>
        </p:nvSpPr>
        <p:spPr>
          <a:xfrm>
            <a:off x="5480922" y="4154145"/>
            <a:ext cx="1440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MySQL</a:t>
            </a:r>
          </a:p>
        </p:txBody>
      </p:sp>
      <p:pic>
        <p:nvPicPr>
          <p:cNvPr id="62" name="Picture 18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7CF5197C-A2A8-EBB1-B4E0-B81AF37B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40" y="4600837"/>
            <a:ext cx="408621" cy="40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C5156DF-0B69-0EB5-6E2E-C5C686D65499}"/>
              </a:ext>
            </a:extLst>
          </p:cNvPr>
          <p:cNvSpPr txBox="1"/>
          <p:nvPr/>
        </p:nvSpPr>
        <p:spPr>
          <a:xfrm>
            <a:off x="5467068" y="4609047"/>
            <a:ext cx="1440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Firebase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0C65DD-BE88-B7D2-4DA3-B8254012E13B}"/>
              </a:ext>
            </a:extLst>
          </p:cNvPr>
          <p:cNvSpPr/>
          <p:nvPr/>
        </p:nvSpPr>
        <p:spPr>
          <a:xfrm flipV="1">
            <a:off x="6934970" y="1575577"/>
            <a:ext cx="1897878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FAC0D2C-610E-C386-D89C-6443A02FFC16}"/>
              </a:ext>
            </a:extLst>
          </p:cNvPr>
          <p:cNvSpPr/>
          <p:nvPr/>
        </p:nvSpPr>
        <p:spPr>
          <a:xfrm flipV="1">
            <a:off x="6934969" y="2035075"/>
            <a:ext cx="1897878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DEE1A61-EEC0-77CD-D6AD-A3D2709A3471}"/>
              </a:ext>
            </a:extLst>
          </p:cNvPr>
          <p:cNvSpPr/>
          <p:nvPr/>
        </p:nvSpPr>
        <p:spPr>
          <a:xfrm flipV="1">
            <a:off x="6934968" y="2494573"/>
            <a:ext cx="1897878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C80385E-226D-F2DE-56D0-35C217260437}"/>
              </a:ext>
            </a:extLst>
          </p:cNvPr>
          <p:cNvSpPr/>
          <p:nvPr/>
        </p:nvSpPr>
        <p:spPr>
          <a:xfrm flipV="1">
            <a:off x="6934967" y="2954071"/>
            <a:ext cx="1897878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129CCAC-795B-CF5B-5B06-2F4BEA8DBBA6}"/>
              </a:ext>
            </a:extLst>
          </p:cNvPr>
          <p:cNvSpPr/>
          <p:nvPr/>
        </p:nvSpPr>
        <p:spPr>
          <a:xfrm flipV="1">
            <a:off x="6934966" y="3413569"/>
            <a:ext cx="1897878" cy="4594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6" name="Picture 22" descr="Getting started with Express.js - Keeping it simple! | Ajeet Chaulagain">
            <a:extLst>
              <a:ext uri="{FF2B5EF4-FFF2-40B4-BE49-F238E27FC236}">
                <a16:creationId xmlns:a16="http://schemas.microsoft.com/office/drawing/2014/main" id="{DB62AA31-3957-7F77-E16F-8F470893E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54" y="1617034"/>
            <a:ext cx="383738" cy="3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BB639B-83E0-3ABD-64DE-77270A2DE143}"/>
              </a:ext>
            </a:extLst>
          </p:cNvPr>
          <p:cNvSpPr txBox="1"/>
          <p:nvPr/>
        </p:nvSpPr>
        <p:spPr>
          <a:xfrm>
            <a:off x="7366791" y="1647273"/>
            <a:ext cx="1467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Express JS</a:t>
            </a:r>
          </a:p>
        </p:txBody>
      </p:sp>
      <p:pic>
        <p:nvPicPr>
          <p:cNvPr id="80" name="Picture 24" descr="Apache Spark Continues to Gain Popularity - DATAVERSITY">
            <a:extLst>
              <a:ext uri="{FF2B5EF4-FFF2-40B4-BE49-F238E27FC236}">
                <a16:creationId xmlns:a16="http://schemas.microsoft.com/office/drawing/2014/main" id="{84A576A9-21EE-9DCB-E4AA-C93A50681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9" t="11886" r="8751" b="33995"/>
          <a:stretch/>
        </p:blipFill>
        <p:spPr bwMode="auto">
          <a:xfrm>
            <a:off x="6989801" y="2075601"/>
            <a:ext cx="709110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C637916-0259-DE86-4089-977E46128F17}"/>
              </a:ext>
            </a:extLst>
          </p:cNvPr>
          <p:cNvSpPr txBox="1"/>
          <p:nvPr/>
        </p:nvSpPr>
        <p:spPr>
          <a:xfrm>
            <a:off x="7240707" y="2100332"/>
            <a:ext cx="157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Apache</a:t>
            </a:r>
          </a:p>
        </p:txBody>
      </p:sp>
      <p:pic>
        <p:nvPicPr>
          <p:cNvPr id="84" name="Picture 26">
            <a:extLst>
              <a:ext uri="{FF2B5EF4-FFF2-40B4-BE49-F238E27FC236}">
                <a16:creationId xmlns:a16="http://schemas.microsoft.com/office/drawing/2014/main" id="{EF44B1FF-DB0F-0C35-D82C-9471C1180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299" y="2532327"/>
            <a:ext cx="366492" cy="39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0" descr="An Introduction to AWS. Amazon Web Services(AWS) is a cloud… | by  computethecloud | computethecloud | Medium">
            <a:extLst>
              <a:ext uri="{FF2B5EF4-FFF2-40B4-BE49-F238E27FC236}">
                <a16:creationId xmlns:a16="http://schemas.microsoft.com/office/drawing/2014/main" id="{C95C541E-0AB9-9552-F53A-FE79A0C0F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14770" r="9192" b="14770"/>
          <a:stretch/>
        </p:blipFill>
        <p:spPr bwMode="auto">
          <a:xfrm>
            <a:off x="6983053" y="2996195"/>
            <a:ext cx="579797" cy="37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7128EC6-E35C-F716-662C-BAAEA7CC77A4}"/>
              </a:ext>
            </a:extLst>
          </p:cNvPr>
          <p:cNvSpPr txBox="1"/>
          <p:nvPr/>
        </p:nvSpPr>
        <p:spPr>
          <a:xfrm>
            <a:off x="7256621" y="2568980"/>
            <a:ext cx="157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TensorFlow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A327474-4257-4ED6-E112-FC80F355A94F}"/>
              </a:ext>
            </a:extLst>
          </p:cNvPr>
          <p:cNvSpPr txBox="1"/>
          <p:nvPr/>
        </p:nvSpPr>
        <p:spPr>
          <a:xfrm>
            <a:off x="7272535" y="3028438"/>
            <a:ext cx="157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 panose="020F0502020204030204" pitchFamily="34" charset="0"/>
              </a:rPr>
              <a:t>AWS Services</a:t>
            </a:r>
          </a:p>
        </p:txBody>
      </p:sp>
      <p:pic>
        <p:nvPicPr>
          <p:cNvPr id="92" name="Picture 32" descr="Firestore: NoSQL document database | Google Cloud">
            <a:extLst>
              <a:ext uri="{FF2B5EF4-FFF2-40B4-BE49-F238E27FC236}">
                <a16:creationId xmlns:a16="http://schemas.microsoft.com/office/drawing/2014/main" id="{C551DF58-3E8A-CA55-56E2-FB1389899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6121" r="10249" b="6121"/>
          <a:stretch/>
        </p:blipFill>
        <p:spPr bwMode="auto">
          <a:xfrm>
            <a:off x="6996838" y="3451304"/>
            <a:ext cx="369953" cy="4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3AB67F1-4683-1CE6-21C4-FFEB1FBD9FCD}"/>
              </a:ext>
            </a:extLst>
          </p:cNvPr>
          <p:cNvSpPr txBox="1"/>
          <p:nvPr/>
        </p:nvSpPr>
        <p:spPr>
          <a:xfrm>
            <a:off x="7266092" y="3484976"/>
            <a:ext cx="157622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600" b="1">
                <a:solidFill>
                  <a:schemeClr val="tx1"/>
                </a:solidFill>
                <a:latin typeface="Abadi"/>
              </a:rPr>
              <a:t>Firestore</a:t>
            </a:r>
          </a:p>
        </p:txBody>
      </p:sp>
      <p:pic>
        <p:nvPicPr>
          <p:cNvPr id="96" name="Picture 95" descr="A screenshot of a computer&#10;&#10;Description automatically generated">
            <a:extLst>
              <a:ext uri="{FF2B5EF4-FFF2-40B4-BE49-F238E27FC236}">
                <a16:creationId xmlns:a16="http://schemas.microsoft.com/office/drawing/2014/main" id="{40330EB3-8FE2-9DEC-6D12-5A7AB546AA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922" y="441960"/>
            <a:ext cx="4634196" cy="454571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B18F4932-2CED-5A9B-D70C-DC4FB9543E7C}"/>
              </a:ext>
            </a:extLst>
          </p:cNvPr>
          <p:cNvSpPr txBox="1"/>
          <p:nvPr/>
        </p:nvSpPr>
        <p:spPr>
          <a:xfrm>
            <a:off x="1554994" y="16698"/>
            <a:ext cx="174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>
                <a:solidFill>
                  <a:schemeClr val="bg1"/>
                </a:solidFill>
                <a:latin typeface="Abadi" panose="020F050202020403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82296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28;p50">
            <a:extLst>
              <a:ext uri="{FF2B5EF4-FFF2-40B4-BE49-F238E27FC236}">
                <a16:creationId xmlns:a16="http://schemas.microsoft.com/office/drawing/2014/main" id="{8F90BFD8-DFA6-2754-EDCF-C5702565F5FC}"/>
              </a:ext>
            </a:extLst>
          </p:cNvPr>
          <p:cNvSpPr txBox="1">
            <a:spLocks/>
          </p:cNvSpPr>
          <p:nvPr/>
        </p:nvSpPr>
        <p:spPr>
          <a:xfrm>
            <a:off x="-21860" y="45624"/>
            <a:ext cx="36187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GB"/>
              <a:t>Technology Review</a:t>
            </a:r>
          </a:p>
        </p:txBody>
      </p:sp>
      <p:sp>
        <p:nvSpPr>
          <p:cNvPr id="31" name="Rectangle: Single Corner Snipped 6">
            <a:extLst>
              <a:ext uri="{FF2B5EF4-FFF2-40B4-BE49-F238E27FC236}">
                <a16:creationId xmlns:a16="http://schemas.microsoft.com/office/drawing/2014/main" id="{6C772D74-67BB-DA13-2DBD-BE72CD87E694}"/>
              </a:ext>
            </a:extLst>
          </p:cNvPr>
          <p:cNvSpPr/>
          <p:nvPr/>
        </p:nvSpPr>
        <p:spPr>
          <a:xfrm>
            <a:off x="556413" y="819149"/>
            <a:ext cx="3173383" cy="3963851"/>
          </a:xfrm>
          <a:custGeom>
            <a:avLst/>
            <a:gdLst>
              <a:gd name="connsiteX0" fmla="*/ 0 w 4617722"/>
              <a:gd name="connsiteY0" fmla="*/ 0 h 4480560"/>
              <a:gd name="connsiteX1" fmla="*/ 3870947 w 4617722"/>
              <a:gd name="connsiteY1" fmla="*/ 0 h 4480560"/>
              <a:gd name="connsiteX2" fmla="*/ 4617722 w 4617722"/>
              <a:gd name="connsiteY2" fmla="*/ 746775 h 4480560"/>
              <a:gd name="connsiteX3" fmla="*/ 4617722 w 4617722"/>
              <a:gd name="connsiteY3" fmla="*/ 4480560 h 4480560"/>
              <a:gd name="connsiteX4" fmla="*/ 0 w 4617722"/>
              <a:gd name="connsiteY4" fmla="*/ 4480560 h 4480560"/>
              <a:gd name="connsiteX5" fmla="*/ 0 w 4617722"/>
              <a:gd name="connsiteY5" fmla="*/ 0 h 4480560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4617722 w 4617722"/>
              <a:gd name="connsiteY2" fmla="*/ 766370 h 4500155"/>
              <a:gd name="connsiteX3" fmla="*/ 4617722 w 4617722"/>
              <a:gd name="connsiteY3" fmla="*/ 4500155 h 4500155"/>
              <a:gd name="connsiteX4" fmla="*/ 0 w 4617722"/>
              <a:gd name="connsiteY4" fmla="*/ 4500155 h 4500155"/>
              <a:gd name="connsiteX5" fmla="*/ 0 w 4617722"/>
              <a:gd name="connsiteY5" fmla="*/ 19595 h 4500155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2455819 w 4617722"/>
              <a:gd name="connsiteY2" fmla="*/ 942719 h 4500155"/>
              <a:gd name="connsiteX3" fmla="*/ 4617722 w 4617722"/>
              <a:gd name="connsiteY3" fmla="*/ 4500155 h 4500155"/>
              <a:gd name="connsiteX4" fmla="*/ 0 w 4617722"/>
              <a:gd name="connsiteY4" fmla="*/ 4500155 h 4500155"/>
              <a:gd name="connsiteX5" fmla="*/ 0 w 4617722"/>
              <a:gd name="connsiteY5" fmla="*/ 19595 h 4500155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3873139 w 4617722"/>
              <a:gd name="connsiteY2" fmla="*/ 988439 h 4500155"/>
              <a:gd name="connsiteX3" fmla="*/ 4617722 w 4617722"/>
              <a:gd name="connsiteY3" fmla="*/ 4500155 h 4500155"/>
              <a:gd name="connsiteX4" fmla="*/ 0 w 4617722"/>
              <a:gd name="connsiteY4" fmla="*/ 4500155 h 4500155"/>
              <a:gd name="connsiteX5" fmla="*/ 0 w 4617722"/>
              <a:gd name="connsiteY5" fmla="*/ 19595 h 4500155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1756956 w 4617722"/>
              <a:gd name="connsiteY2" fmla="*/ 772902 h 4500155"/>
              <a:gd name="connsiteX3" fmla="*/ 4617722 w 4617722"/>
              <a:gd name="connsiteY3" fmla="*/ 4500155 h 4500155"/>
              <a:gd name="connsiteX4" fmla="*/ 0 w 4617722"/>
              <a:gd name="connsiteY4" fmla="*/ 4500155 h 4500155"/>
              <a:gd name="connsiteX5" fmla="*/ 0 w 4617722"/>
              <a:gd name="connsiteY5" fmla="*/ 19595 h 4500155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4376059 w 4617722"/>
              <a:gd name="connsiteY2" fmla="*/ 1602393 h 4500155"/>
              <a:gd name="connsiteX3" fmla="*/ 4617722 w 4617722"/>
              <a:gd name="connsiteY3" fmla="*/ 4500155 h 4500155"/>
              <a:gd name="connsiteX4" fmla="*/ 0 w 4617722"/>
              <a:gd name="connsiteY4" fmla="*/ 4500155 h 4500155"/>
              <a:gd name="connsiteX5" fmla="*/ 0 w 4617722"/>
              <a:gd name="connsiteY5" fmla="*/ 19595 h 4500155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4376059 w 4617722"/>
              <a:gd name="connsiteY2" fmla="*/ 1602393 h 4500155"/>
              <a:gd name="connsiteX3" fmla="*/ 4428308 w 4617722"/>
              <a:gd name="connsiteY3" fmla="*/ 2188030 h 4500155"/>
              <a:gd name="connsiteX4" fmla="*/ 4617722 w 4617722"/>
              <a:gd name="connsiteY4" fmla="*/ 4500155 h 4500155"/>
              <a:gd name="connsiteX5" fmla="*/ 0 w 4617722"/>
              <a:gd name="connsiteY5" fmla="*/ 4500155 h 4500155"/>
              <a:gd name="connsiteX6" fmla="*/ 0 w 4617722"/>
              <a:gd name="connsiteY6" fmla="*/ 19595 h 4500155"/>
              <a:gd name="connsiteX0" fmla="*/ 0 w 5159828"/>
              <a:gd name="connsiteY0" fmla="*/ 19595 h 4500155"/>
              <a:gd name="connsiteX1" fmla="*/ 2799792 w 5159828"/>
              <a:gd name="connsiteY1" fmla="*/ 0 h 4500155"/>
              <a:gd name="connsiteX2" fmla="*/ 4376059 w 5159828"/>
              <a:gd name="connsiteY2" fmla="*/ 1602393 h 4500155"/>
              <a:gd name="connsiteX3" fmla="*/ 5159828 w 5159828"/>
              <a:gd name="connsiteY3" fmla="*/ 1815739 h 4500155"/>
              <a:gd name="connsiteX4" fmla="*/ 4617722 w 5159828"/>
              <a:gd name="connsiteY4" fmla="*/ 4500155 h 4500155"/>
              <a:gd name="connsiteX5" fmla="*/ 0 w 5159828"/>
              <a:gd name="connsiteY5" fmla="*/ 4500155 h 4500155"/>
              <a:gd name="connsiteX6" fmla="*/ 0 w 5159828"/>
              <a:gd name="connsiteY6" fmla="*/ 19595 h 4500155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4376059 w 4617722"/>
              <a:gd name="connsiteY2" fmla="*/ 1602393 h 4500155"/>
              <a:gd name="connsiteX3" fmla="*/ 4382588 w 4617722"/>
              <a:gd name="connsiteY3" fmla="*/ 2050870 h 4500155"/>
              <a:gd name="connsiteX4" fmla="*/ 4617722 w 4617722"/>
              <a:gd name="connsiteY4" fmla="*/ 4500155 h 4500155"/>
              <a:gd name="connsiteX5" fmla="*/ 0 w 4617722"/>
              <a:gd name="connsiteY5" fmla="*/ 4500155 h 4500155"/>
              <a:gd name="connsiteX6" fmla="*/ 0 w 4617722"/>
              <a:gd name="connsiteY6" fmla="*/ 19595 h 4500155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4376059 w 4617722"/>
              <a:gd name="connsiteY2" fmla="*/ 1602393 h 4500155"/>
              <a:gd name="connsiteX3" fmla="*/ 4350838 w 4617722"/>
              <a:gd name="connsiteY3" fmla="*/ 2628720 h 4500155"/>
              <a:gd name="connsiteX4" fmla="*/ 4617722 w 4617722"/>
              <a:gd name="connsiteY4" fmla="*/ 4500155 h 4500155"/>
              <a:gd name="connsiteX5" fmla="*/ 0 w 4617722"/>
              <a:gd name="connsiteY5" fmla="*/ 4500155 h 4500155"/>
              <a:gd name="connsiteX6" fmla="*/ 0 w 4617722"/>
              <a:gd name="connsiteY6" fmla="*/ 19595 h 4500155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4376059 w 4617722"/>
              <a:gd name="connsiteY2" fmla="*/ 1602393 h 4500155"/>
              <a:gd name="connsiteX3" fmla="*/ 3722188 w 4617722"/>
              <a:gd name="connsiteY3" fmla="*/ 2177870 h 4500155"/>
              <a:gd name="connsiteX4" fmla="*/ 4617722 w 4617722"/>
              <a:gd name="connsiteY4" fmla="*/ 4500155 h 4500155"/>
              <a:gd name="connsiteX5" fmla="*/ 0 w 4617722"/>
              <a:gd name="connsiteY5" fmla="*/ 4500155 h 4500155"/>
              <a:gd name="connsiteX6" fmla="*/ 0 w 4617722"/>
              <a:gd name="connsiteY6" fmla="*/ 19595 h 4500155"/>
              <a:gd name="connsiteX0" fmla="*/ 0 w 4617722"/>
              <a:gd name="connsiteY0" fmla="*/ 19595 h 4500155"/>
              <a:gd name="connsiteX1" fmla="*/ 2799792 w 4617722"/>
              <a:gd name="connsiteY1" fmla="*/ 0 h 4500155"/>
              <a:gd name="connsiteX2" fmla="*/ 4376059 w 4617722"/>
              <a:gd name="connsiteY2" fmla="*/ 1602393 h 4500155"/>
              <a:gd name="connsiteX3" fmla="*/ 4331788 w 4617722"/>
              <a:gd name="connsiteY3" fmla="*/ 2346145 h 4500155"/>
              <a:gd name="connsiteX4" fmla="*/ 4617722 w 4617722"/>
              <a:gd name="connsiteY4" fmla="*/ 4500155 h 4500155"/>
              <a:gd name="connsiteX5" fmla="*/ 0 w 4617722"/>
              <a:gd name="connsiteY5" fmla="*/ 4500155 h 4500155"/>
              <a:gd name="connsiteX6" fmla="*/ 0 w 4617722"/>
              <a:gd name="connsiteY6" fmla="*/ 19595 h 4500155"/>
              <a:gd name="connsiteX0" fmla="*/ 0 w 4376129"/>
              <a:gd name="connsiteY0" fmla="*/ 19595 h 4506505"/>
              <a:gd name="connsiteX1" fmla="*/ 2799792 w 4376129"/>
              <a:gd name="connsiteY1" fmla="*/ 0 h 4506505"/>
              <a:gd name="connsiteX2" fmla="*/ 4376059 w 4376129"/>
              <a:gd name="connsiteY2" fmla="*/ 1602393 h 4506505"/>
              <a:gd name="connsiteX3" fmla="*/ 4331788 w 4376129"/>
              <a:gd name="connsiteY3" fmla="*/ 2346145 h 4506505"/>
              <a:gd name="connsiteX4" fmla="*/ 2172972 w 4376129"/>
              <a:gd name="connsiteY4" fmla="*/ 4506505 h 4506505"/>
              <a:gd name="connsiteX5" fmla="*/ 0 w 4376129"/>
              <a:gd name="connsiteY5" fmla="*/ 4500155 h 4506505"/>
              <a:gd name="connsiteX6" fmla="*/ 0 w 4376129"/>
              <a:gd name="connsiteY6" fmla="*/ 19595 h 4506505"/>
              <a:gd name="connsiteX0" fmla="*/ 0 w 4376203"/>
              <a:gd name="connsiteY0" fmla="*/ 19595 h 4506505"/>
              <a:gd name="connsiteX1" fmla="*/ 2799792 w 4376203"/>
              <a:gd name="connsiteY1" fmla="*/ 0 h 4506505"/>
              <a:gd name="connsiteX2" fmla="*/ 4376059 w 4376203"/>
              <a:gd name="connsiteY2" fmla="*/ 1602393 h 4506505"/>
              <a:gd name="connsiteX3" fmla="*/ 4357188 w 4376203"/>
              <a:gd name="connsiteY3" fmla="*/ 2346145 h 4506505"/>
              <a:gd name="connsiteX4" fmla="*/ 2172972 w 4376203"/>
              <a:gd name="connsiteY4" fmla="*/ 4506505 h 4506505"/>
              <a:gd name="connsiteX5" fmla="*/ 0 w 4376203"/>
              <a:gd name="connsiteY5" fmla="*/ 4500155 h 4506505"/>
              <a:gd name="connsiteX6" fmla="*/ 0 w 4376203"/>
              <a:gd name="connsiteY6" fmla="*/ 19595 h 4506505"/>
              <a:gd name="connsiteX0" fmla="*/ 0 w 4376290"/>
              <a:gd name="connsiteY0" fmla="*/ 19595 h 4506505"/>
              <a:gd name="connsiteX1" fmla="*/ 2799792 w 4376290"/>
              <a:gd name="connsiteY1" fmla="*/ 0 h 4506505"/>
              <a:gd name="connsiteX2" fmla="*/ 4376059 w 4376290"/>
              <a:gd name="connsiteY2" fmla="*/ 1602393 h 4506505"/>
              <a:gd name="connsiteX3" fmla="*/ 4357188 w 4376290"/>
              <a:gd name="connsiteY3" fmla="*/ 2346145 h 4506505"/>
              <a:gd name="connsiteX4" fmla="*/ 2172972 w 4376290"/>
              <a:gd name="connsiteY4" fmla="*/ 4506505 h 4506505"/>
              <a:gd name="connsiteX5" fmla="*/ 0 w 4376290"/>
              <a:gd name="connsiteY5" fmla="*/ 4500155 h 4506505"/>
              <a:gd name="connsiteX6" fmla="*/ 0 w 4376290"/>
              <a:gd name="connsiteY6" fmla="*/ 19595 h 4506505"/>
              <a:gd name="connsiteX0" fmla="*/ 0 w 4376635"/>
              <a:gd name="connsiteY0" fmla="*/ 19595 h 4506505"/>
              <a:gd name="connsiteX1" fmla="*/ 2799792 w 4376635"/>
              <a:gd name="connsiteY1" fmla="*/ 0 h 4506505"/>
              <a:gd name="connsiteX2" fmla="*/ 4376059 w 4376635"/>
              <a:gd name="connsiteY2" fmla="*/ 1602393 h 4506505"/>
              <a:gd name="connsiteX3" fmla="*/ 4366713 w 4376635"/>
              <a:gd name="connsiteY3" fmla="*/ 2346145 h 4506505"/>
              <a:gd name="connsiteX4" fmla="*/ 2172972 w 4376635"/>
              <a:gd name="connsiteY4" fmla="*/ 4506505 h 4506505"/>
              <a:gd name="connsiteX5" fmla="*/ 0 w 4376635"/>
              <a:gd name="connsiteY5" fmla="*/ 4500155 h 4506505"/>
              <a:gd name="connsiteX6" fmla="*/ 0 w 4376635"/>
              <a:gd name="connsiteY6" fmla="*/ 19595 h 4506505"/>
              <a:gd name="connsiteX0" fmla="*/ 0 w 4379723"/>
              <a:gd name="connsiteY0" fmla="*/ 19595 h 4506505"/>
              <a:gd name="connsiteX1" fmla="*/ 2799792 w 4379723"/>
              <a:gd name="connsiteY1" fmla="*/ 0 h 4506505"/>
              <a:gd name="connsiteX2" fmla="*/ 4376059 w 4379723"/>
              <a:gd name="connsiteY2" fmla="*/ 1602393 h 4506505"/>
              <a:gd name="connsiteX3" fmla="*/ 4366713 w 4379723"/>
              <a:gd name="connsiteY3" fmla="*/ 2346145 h 4506505"/>
              <a:gd name="connsiteX4" fmla="*/ 2172972 w 4379723"/>
              <a:gd name="connsiteY4" fmla="*/ 4506505 h 4506505"/>
              <a:gd name="connsiteX5" fmla="*/ 0 w 4379723"/>
              <a:gd name="connsiteY5" fmla="*/ 4500155 h 4506505"/>
              <a:gd name="connsiteX6" fmla="*/ 0 w 4379723"/>
              <a:gd name="connsiteY6" fmla="*/ 19595 h 4506505"/>
              <a:gd name="connsiteX0" fmla="*/ 0 w 4376635"/>
              <a:gd name="connsiteY0" fmla="*/ 19595 h 4506505"/>
              <a:gd name="connsiteX1" fmla="*/ 2799792 w 4376635"/>
              <a:gd name="connsiteY1" fmla="*/ 0 h 4506505"/>
              <a:gd name="connsiteX2" fmla="*/ 4376059 w 4376635"/>
              <a:gd name="connsiteY2" fmla="*/ 1602393 h 4506505"/>
              <a:gd name="connsiteX3" fmla="*/ 4366713 w 4376635"/>
              <a:gd name="connsiteY3" fmla="*/ 2346145 h 4506505"/>
              <a:gd name="connsiteX4" fmla="*/ 2172972 w 4376635"/>
              <a:gd name="connsiteY4" fmla="*/ 4506505 h 4506505"/>
              <a:gd name="connsiteX5" fmla="*/ 0 w 4376635"/>
              <a:gd name="connsiteY5" fmla="*/ 4500155 h 4506505"/>
              <a:gd name="connsiteX6" fmla="*/ 0 w 4376635"/>
              <a:gd name="connsiteY6" fmla="*/ 19595 h 4506505"/>
              <a:gd name="connsiteX0" fmla="*/ 0 w 4376059"/>
              <a:gd name="connsiteY0" fmla="*/ 19595 h 4506505"/>
              <a:gd name="connsiteX1" fmla="*/ 2799792 w 4376059"/>
              <a:gd name="connsiteY1" fmla="*/ 0 h 4506505"/>
              <a:gd name="connsiteX2" fmla="*/ 4376059 w 4376059"/>
              <a:gd name="connsiteY2" fmla="*/ 1602393 h 4506505"/>
              <a:gd name="connsiteX3" fmla="*/ 2172972 w 4376059"/>
              <a:gd name="connsiteY3" fmla="*/ 4506505 h 4506505"/>
              <a:gd name="connsiteX4" fmla="*/ 0 w 4376059"/>
              <a:gd name="connsiteY4" fmla="*/ 4500155 h 4506505"/>
              <a:gd name="connsiteX5" fmla="*/ 0 w 4376059"/>
              <a:gd name="connsiteY5" fmla="*/ 19595 h 4506505"/>
              <a:gd name="connsiteX0" fmla="*/ 0 w 4468639"/>
              <a:gd name="connsiteY0" fmla="*/ 19595 h 4521745"/>
              <a:gd name="connsiteX1" fmla="*/ 2799792 w 4468639"/>
              <a:gd name="connsiteY1" fmla="*/ 0 h 4521745"/>
              <a:gd name="connsiteX2" fmla="*/ 4376059 w 4468639"/>
              <a:gd name="connsiteY2" fmla="*/ 1602393 h 4521745"/>
              <a:gd name="connsiteX3" fmla="*/ 4077972 w 4468639"/>
              <a:gd name="connsiteY3" fmla="*/ 4521745 h 4521745"/>
              <a:gd name="connsiteX4" fmla="*/ 0 w 4468639"/>
              <a:gd name="connsiteY4" fmla="*/ 4500155 h 4521745"/>
              <a:gd name="connsiteX5" fmla="*/ 0 w 4468639"/>
              <a:gd name="connsiteY5" fmla="*/ 19595 h 4521745"/>
              <a:gd name="connsiteX0" fmla="*/ 0 w 4376059"/>
              <a:gd name="connsiteY0" fmla="*/ 19595 h 4521745"/>
              <a:gd name="connsiteX1" fmla="*/ 2799792 w 4376059"/>
              <a:gd name="connsiteY1" fmla="*/ 0 h 4521745"/>
              <a:gd name="connsiteX2" fmla="*/ 4376059 w 4376059"/>
              <a:gd name="connsiteY2" fmla="*/ 1602393 h 4521745"/>
              <a:gd name="connsiteX3" fmla="*/ 4077972 w 4376059"/>
              <a:gd name="connsiteY3" fmla="*/ 4521745 h 4521745"/>
              <a:gd name="connsiteX4" fmla="*/ 0 w 4376059"/>
              <a:gd name="connsiteY4" fmla="*/ 4500155 h 4521745"/>
              <a:gd name="connsiteX5" fmla="*/ 0 w 4376059"/>
              <a:gd name="connsiteY5" fmla="*/ 19595 h 4521745"/>
              <a:gd name="connsiteX0" fmla="*/ 0 w 4376059"/>
              <a:gd name="connsiteY0" fmla="*/ 19595 h 4528276"/>
              <a:gd name="connsiteX1" fmla="*/ 2799792 w 4376059"/>
              <a:gd name="connsiteY1" fmla="*/ 0 h 4528276"/>
              <a:gd name="connsiteX2" fmla="*/ 4376059 w 4376059"/>
              <a:gd name="connsiteY2" fmla="*/ 1602393 h 4528276"/>
              <a:gd name="connsiteX3" fmla="*/ 4208601 w 4376059"/>
              <a:gd name="connsiteY3" fmla="*/ 4528276 h 4528276"/>
              <a:gd name="connsiteX4" fmla="*/ 0 w 4376059"/>
              <a:gd name="connsiteY4" fmla="*/ 4500155 h 4528276"/>
              <a:gd name="connsiteX5" fmla="*/ 0 w 4376059"/>
              <a:gd name="connsiteY5" fmla="*/ 19595 h 4528276"/>
              <a:gd name="connsiteX0" fmla="*/ 0 w 4376059"/>
              <a:gd name="connsiteY0" fmla="*/ 19595 h 4528276"/>
              <a:gd name="connsiteX1" fmla="*/ 2799792 w 4376059"/>
              <a:gd name="connsiteY1" fmla="*/ 0 h 4528276"/>
              <a:gd name="connsiteX2" fmla="*/ 4376059 w 4376059"/>
              <a:gd name="connsiteY2" fmla="*/ 1602393 h 4528276"/>
              <a:gd name="connsiteX3" fmla="*/ 4208601 w 4376059"/>
              <a:gd name="connsiteY3" fmla="*/ 4528276 h 4528276"/>
              <a:gd name="connsiteX4" fmla="*/ 0 w 4376059"/>
              <a:gd name="connsiteY4" fmla="*/ 4500155 h 4528276"/>
              <a:gd name="connsiteX5" fmla="*/ 0 w 4376059"/>
              <a:gd name="connsiteY5" fmla="*/ 19595 h 4528276"/>
              <a:gd name="connsiteX0" fmla="*/ 0 w 4427652"/>
              <a:gd name="connsiteY0" fmla="*/ 19595 h 4528276"/>
              <a:gd name="connsiteX1" fmla="*/ 2799792 w 4427652"/>
              <a:gd name="connsiteY1" fmla="*/ 0 h 4528276"/>
              <a:gd name="connsiteX2" fmla="*/ 4376059 w 4427652"/>
              <a:gd name="connsiteY2" fmla="*/ 1602393 h 4528276"/>
              <a:gd name="connsiteX3" fmla="*/ 4371887 w 4427652"/>
              <a:gd name="connsiteY3" fmla="*/ 4528276 h 4528276"/>
              <a:gd name="connsiteX4" fmla="*/ 0 w 4427652"/>
              <a:gd name="connsiteY4" fmla="*/ 4500155 h 4528276"/>
              <a:gd name="connsiteX5" fmla="*/ 0 w 4427652"/>
              <a:gd name="connsiteY5" fmla="*/ 19595 h 4528276"/>
              <a:gd name="connsiteX0" fmla="*/ 0 w 4376059"/>
              <a:gd name="connsiteY0" fmla="*/ 19595 h 4528276"/>
              <a:gd name="connsiteX1" fmla="*/ 2799792 w 4376059"/>
              <a:gd name="connsiteY1" fmla="*/ 0 h 4528276"/>
              <a:gd name="connsiteX2" fmla="*/ 4376059 w 4376059"/>
              <a:gd name="connsiteY2" fmla="*/ 1602393 h 4528276"/>
              <a:gd name="connsiteX3" fmla="*/ 4371887 w 4376059"/>
              <a:gd name="connsiteY3" fmla="*/ 4528276 h 4528276"/>
              <a:gd name="connsiteX4" fmla="*/ 0 w 4376059"/>
              <a:gd name="connsiteY4" fmla="*/ 4500155 h 4528276"/>
              <a:gd name="connsiteX5" fmla="*/ 0 w 4376059"/>
              <a:gd name="connsiteY5" fmla="*/ 19595 h 4528276"/>
              <a:gd name="connsiteX0" fmla="*/ 0 w 4378302"/>
              <a:gd name="connsiteY0" fmla="*/ 19595 h 4528276"/>
              <a:gd name="connsiteX1" fmla="*/ 2799792 w 4378302"/>
              <a:gd name="connsiteY1" fmla="*/ 0 h 4528276"/>
              <a:gd name="connsiteX2" fmla="*/ 4376059 w 4378302"/>
              <a:gd name="connsiteY2" fmla="*/ 1602393 h 4528276"/>
              <a:gd name="connsiteX3" fmla="*/ 4371887 w 4378302"/>
              <a:gd name="connsiteY3" fmla="*/ 4528276 h 4528276"/>
              <a:gd name="connsiteX4" fmla="*/ 0 w 4378302"/>
              <a:gd name="connsiteY4" fmla="*/ 4500155 h 4528276"/>
              <a:gd name="connsiteX5" fmla="*/ 0 w 4378302"/>
              <a:gd name="connsiteY5" fmla="*/ 19595 h 4528276"/>
              <a:gd name="connsiteX0" fmla="*/ 0 w 4389223"/>
              <a:gd name="connsiteY0" fmla="*/ 19595 h 4528276"/>
              <a:gd name="connsiteX1" fmla="*/ 2799792 w 4389223"/>
              <a:gd name="connsiteY1" fmla="*/ 0 h 4528276"/>
              <a:gd name="connsiteX2" fmla="*/ 4389223 w 4389223"/>
              <a:gd name="connsiteY2" fmla="*/ 1210666 h 4528276"/>
              <a:gd name="connsiteX3" fmla="*/ 4371887 w 4389223"/>
              <a:gd name="connsiteY3" fmla="*/ 4528276 h 4528276"/>
              <a:gd name="connsiteX4" fmla="*/ 0 w 4389223"/>
              <a:gd name="connsiteY4" fmla="*/ 4500155 h 4528276"/>
              <a:gd name="connsiteX5" fmla="*/ 0 w 4389223"/>
              <a:gd name="connsiteY5" fmla="*/ 19595 h 4528276"/>
              <a:gd name="connsiteX0" fmla="*/ 0 w 4385932"/>
              <a:gd name="connsiteY0" fmla="*/ 19595 h 4528276"/>
              <a:gd name="connsiteX1" fmla="*/ 2799792 w 4385932"/>
              <a:gd name="connsiteY1" fmla="*/ 0 h 4528276"/>
              <a:gd name="connsiteX2" fmla="*/ 4385932 w 4385932"/>
              <a:gd name="connsiteY2" fmla="*/ 1178022 h 4528276"/>
              <a:gd name="connsiteX3" fmla="*/ 4371887 w 4385932"/>
              <a:gd name="connsiteY3" fmla="*/ 4528276 h 4528276"/>
              <a:gd name="connsiteX4" fmla="*/ 0 w 4385932"/>
              <a:gd name="connsiteY4" fmla="*/ 4500155 h 4528276"/>
              <a:gd name="connsiteX5" fmla="*/ 0 w 4385932"/>
              <a:gd name="connsiteY5" fmla="*/ 19595 h 452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5932" h="4528276">
                <a:moveTo>
                  <a:pt x="0" y="19595"/>
                </a:moveTo>
                <a:lnTo>
                  <a:pt x="2799792" y="0"/>
                </a:lnTo>
                <a:lnTo>
                  <a:pt x="4385932" y="1178022"/>
                </a:lnTo>
                <a:cubicBezTo>
                  <a:pt x="4379433" y="1929106"/>
                  <a:pt x="4387127" y="2323195"/>
                  <a:pt x="4371887" y="4528276"/>
                </a:cubicBezTo>
                <a:lnTo>
                  <a:pt x="0" y="4500155"/>
                </a:lnTo>
                <a:lnTo>
                  <a:pt x="0" y="19595"/>
                </a:lnTo>
                <a:close/>
              </a:path>
            </a:pathLst>
          </a:custGeom>
          <a:ln w="762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50C9E6-8505-B9BA-97A3-0B000C269A18}"/>
              </a:ext>
            </a:extLst>
          </p:cNvPr>
          <p:cNvSpPr txBox="1"/>
          <p:nvPr/>
        </p:nvSpPr>
        <p:spPr>
          <a:xfrm>
            <a:off x="683355" y="819149"/>
            <a:ext cx="1821720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Node JS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Docker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PM2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NGINX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MySQL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Express JS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TensorFlow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AWS Services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Angular JS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Chart.js</a:t>
            </a:r>
          </a:p>
          <a:p>
            <a:r>
              <a: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Apache Spark</a:t>
            </a:r>
          </a:p>
          <a:p>
            <a:endParaRPr lang="en-GB" sz="1680" b="1" dirty="0">
              <a:solidFill>
                <a:schemeClr val="tx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DDF1D0E-DEED-EFE7-D523-6EE0D96CAAB7}"/>
              </a:ext>
            </a:extLst>
          </p:cNvPr>
          <p:cNvSpPr/>
          <p:nvPr/>
        </p:nvSpPr>
        <p:spPr>
          <a:xfrm rot="5400000">
            <a:off x="248501" y="906663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333B99-B7E2-8533-2CEF-3B037552574D}"/>
              </a:ext>
            </a:extLst>
          </p:cNvPr>
          <p:cNvGrpSpPr/>
          <p:nvPr/>
        </p:nvGrpSpPr>
        <p:grpSpPr>
          <a:xfrm>
            <a:off x="4301965" y="254725"/>
            <a:ext cx="4378302" cy="4528276"/>
            <a:chOff x="4301965" y="254725"/>
            <a:chExt cx="4378302" cy="4528276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64C038B3-128E-60A3-2CFB-1325A78F32C8}"/>
                </a:ext>
              </a:extLst>
            </p:cNvPr>
            <p:cNvSpPr/>
            <p:nvPr/>
          </p:nvSpPr>
          <p:spPr>
            <a:xfrm flipH="1">
              <a:off x="4301965" y="254725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F80ED9E-346C-0AE6-C2DF-7CBDD4962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707" y="360498"/>
              <a:ext cx="1522880" cy="92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Google Shape;428;p50">
              <a:extLst>
                <a:ext uri="{FF2B5EF4-FFF2-40B4-BE49-F238E27FC236}">
                  <a16:creationId xmlns:a16="http://schemas.microsoft.com/office/drawing/2014/main" id="{637CC90E-186B-EC40-3341-D5ABF73DF972}"/>
                </a:ext>
              </a:extLst>
            </p:cNvPr>
            <p:cNvSpPr txBox="1">
              <a:spLocks/>
            </p:cNvSpPr>
            <p:nvPr/>
          </p:nvSpPr>
          <p:spPr>
            <a:xfrm>
              <a:off x="4841087" y="1404670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Development and Deployment Environment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20.10.0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Why me?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Small memory footprint for a viable on-cloud deployment.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Provides a single platform for server and client deployment.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Robust, with industry wide adoption.</a:t>
              </a:r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2000"/>
            </a:p>
          </p:txBody>
        </p:sp>
      </p:grp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CBC08964-0235-4BC7-A8AB-F259BE65B9CD}"/>
              </a:ext>
            </a:extLst>
          </p:cNvPr>
          <p:cNvSpPr/>
          <p:nvPr/>
        </p:nvSpPr>
        <p:spPr>
          <a:xfrm rot="5400000">
            <a:off x="248501" y="1161326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E6EB4ABA-D474-DD18-BFC2-20D9A3B9F337}"/>
              </a:ext>
            </a:extLst>
          </p:cNvPr>
          <p:cNvSpPr/>
          <p:nvPr/>
        </p:nvSpPr>
        <p:spPr>
          <a:xfrm rot="5400000">
            <a:off x="248501" y="1415989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949D9810-C77A-8891-3B92-F46628E2862F}"/>
              </a:ext>
            </a:extLst>
          </p:cNvPr>
          <p:cNvSpPr/>
          <p:nvPr/>
        </p:nvSpPr>
        <p:spPr>
          <a:xfrm rot="5400000">
            <a:off x="248501" y="1670652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0CE43294-5910-BBDC-4302-2657555DACE7}"/>
              </a:ext>
            </a:extLst>
          </p:cNvPr>
          <p:cNvSpPr/>
          <p:nvPr/>
        </p:nvSpPr>
        <p:spPr>
          <a:xfrm rot="5400000">
            <a:off x="248501" y="1925315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129263BE-913D-897B-AF94-BF8B029F8E2D}"/>
              </a:ext>
            </a:extLst>
          </p:cNvPr>
          <p:cNvSpPr/>
          <p:nvPr/>
        </p:nvSpPr>
        <p:spPr>
          <a:xfrm rot="5400000">
            <a:off x="248501" y="2179978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54C0640-AB5D-B5F0-6F9C-BFD5A2D5CA86}"/>
              </a:ext>
            </a:extLst>
          </p:cNvPr>
          <p:cNvSpPr/>
          <p:nvPr/>
        </p:nvSpPr>
        <p:spPr>
          <a:xfrm rot="5400000">
            <a:off x="248501" y="2434641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6B96DF15-48C3-7820-FA2A-1D9C458D7F25}"/>
              </a:ext>
            </a:extLst>
          </p:cNvPr>
          <p:cNvSpPr/>
          <p:nvPr/>
        </p:nvSpPr>
        <p:spPr>
          <a:xfrm rot="5400000">
            <a:off x="248501" y="2689304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24174C0-412A-F92B-DF7F-FA26F8C182BD}"/>
              </a:ext>
            </a:extLst>
          </p:cNvPr>
          <p:cNvSpPr/>
          <p:nvPr/>
        </p:nvSpPr>
        <p:spPr>
          <a:xfrm rot="5400000">
            <a:off x="248501" y="2943967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1B78159B-2C56-0815-0645-A5A12C5256B2}"/>
              </a:ext>
            </a:extLst>
          </p:cNvPr>
          <p:cNvSpPr/>
          <p:nvPr/>
        </p:nvSpPr>
        <p:spPr>
          <a:xfrm rot="5400000">
            <a:off x="248501" y="3198630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1E16491D-0FC5-C92B-04A2-2646C606BE46}"/>
              </a:ext>
            </a:extLst>
          </p:cNvPr>
          <p:cNvSpPr/>
          <p:nvPr/>
        </p:nvSpPr>
        <p:spPr>
          <a:xfrm rot="5400000">
            <a:off x="248501" y="3453293"/>
            <a:ext cx="225778" cy="158426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CF327BA-C7FE-61C6-CDE2-16259A0440D1}"/>
              </a:ext>
            </a:extLst>
          </p:cNvPr>
          <p:cNvGrpSpPr/>
          <p:nvPr/>
        </p:nvGrpSpPr>
        <p:grpSpPr>
          <a:xfrm>
            <a:off x="4301965" y="244707"/>
            <a:ext cx="4378302" cy="4528276"/>
            <a:chOff x="-4988811" y="1850029"/>
            <a:chExt cx="4378302" cy="4528276"/>
          </a:xfrm>
        </p:grpSpPr>
        <p:sp>
          <p:nvSpPr>
            <p:cNvPr id="102" name="Rectangle: Single Corner Snipped 6">
              <a:extLst>
                <a:ext uri="{FF2B5EF4-FFF2-40B4-BE49-F238E27FC236}">
                  <a16:creationId xmlns:a16="http://schemas.microsoft.com/office/drawing/2014/main" id="{577B8D36-2CE9-1FAC-0DDA-0231D08865F3}"/>
                </a:ext>
              </a:extLst>
            </p:cNvPr>
            <p:cNvSpPr/>
            <p:nvPr/>
          </p:nvSpPr>
          <p:spPr>
            <a:xfrm flipH="1">
              <a:off x="-4988811" y="1850029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Google Shape;428;p50">
              <a:extLst>
                <a:ext uri="{FF2B5EF4-FFF2-40B4-BE49-F238E27FC236}">
                  <a16:creationId xmlns:a16="http://schemas.microsoft.com/office/drawing/2014/main" id="{93D6C177-9140-DEB6-5CF4-19BDD7AAB2ED}"/>
                </a:ext>
              </a:extLst>
            </p:cNvPr>
            <p:cNvSpPr txBox="1">
              <a:spLocks/>
            </p:cNvSpPr>
            <p:nvPr/>
          </p:nvSpPr>
          <p:spPr>
            <a:xfrm>
              <a:off x="-4449689" y="2999974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Virtualization of Applications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24.0.5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solidFill>
                    <a:srgbClr val="FF0000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Why not me?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Average size of a single unit exceeding 400mb presents a bandwidth utilization overhead for continuous build and deploy.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Unfeasible due to potential cost overrun.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Not utilized.</a:t>
              </a:r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2000"/>
            </a:p>
          </p:txBody>
        </p:sp>
        <p:pic>
          <p:nvPicPr>
            <p:cNvPr id="106" name="Picture 6" descr="What is Docker? | AWS">
              <a:extLst>
                <a:ext uri="{FF2B5EF4-FFF2-40B4-BE49-F238E27FC236}">
                  <a16:creationId xmlns:a16="http://schemas.microsoft.com/office/drawing/2014/main" id="{F14B648C-6016-6A9A-64F7-91D039A9FA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82" t="3834" r="30065" b="37540"/>
            <a:stretch/>
          </p:blipFill>
          <p:spPr bwMode="auto">
            <a:xfrm>
              <a:off x="-2226069" y="1910772"/>
              <a:ext cx="1569220" cy="1225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F6C98-DC11-6D48-AB89-CF3DACC146AF}"/>
              </a:ext>
            </a:extLst>
          </p:cNvPr>
          <p:cNvGrpSpPr/>
          <p:nvPr/>
        </p:nvGrpSpPr>
        <p:grpSpPr>
          <a:xfrm>
            <a:off x="4301965" y="254724"/>
            <a:ext cx="4378302" cy="4528276"/>
            <a:chOff x="-1196423" y="-853996"/>
            <a:chExt cx="4378302" cy="4528276"/>
          </a:xfrm>
        </p:grpSpPr>
        <p:sp>
          <p:nvSpPr>
            <p:cNvPr id="113" name="Rectangle: Single Corner Snipped 6">
              <a:extLst>
                <a:ext uri="{FF2B5EF4-FFF2-40B4-BE49-F238E27FC236}">
                  <a16:creationId xmlns:a16="http://schemas.microsoft.com/office/drawing/2014/main" id="{69918DC4-A124-3F8D-9614-CD5722F0A60B}"/>
                </a:ext>
              </a:extLst>
            </p:cNvPr>
            <p:cNvSpPr/>
            <p:nvPr/>
          </p:nvSpPr>
          <p:spPr>
            <a:xfrm flipH="1">
              <a:off x="-1196423" y="-853996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Google Shape;428;p50">
              <a:extLst>
                <a:ext uri="{FF2B5EF4-FFF2-40B4-BE49-F238E27FC236}">
                  <a16:creationId xmlns:a16="http://schemas.microsoft.com/office/drawing/2014/main" id="{9A0EA58A-0C35-A571-074D-AAD6F2D45949}"/>
                </a:ext>
              </a:extLst>
            </p:cNvPr>
            <p:cNvSpPr txBox="1">
              <a:spLocks/>
            </p:cNvSpPr>
            <p:nvPr/>
          </p:nvSpPr>
          <p:spPr>
            <a:xfrm>
              <a:off x="-657301" y="295949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Demonizing Application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5.3.0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Why me?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Compatible with NodeJS Application.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Lightweight &amp; keeps application running through multiple reboots and system upgrade.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Provides logging for analytics. </a:t>
              </a:r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2000"/>
            </a:p>
          </p:txBody>
        </p:sp>
        <p:pic>
          <p:nvPicPr>
            <p:cNvPr id="116" name="Picture 10" descr="PM2 - Home">
              <a:extLst>
                <a:ext uri="{FF2B5EF4-FFF2-40B4-BE49-F238E27FC236}">
                  <a16:creationId xmlns:a16="http://schemas.microsoft.com/office/drawing/2014/main" id="{0F8BCA06-8E6D-C04F-8ED1-704E8694DB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28" t="19942" r="14428" b="22204"/>
            <a:stretch/>
          </p:blipFill>
          <p:spPr bwMode="auto">
            <a:xfrm>
              <a:off x="588999" y="-629547"/>
              <a:ext cx="2500200" cy="57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8F4A9EE-FCB0-DE50-5785-BCD3A1FA0053}"/>
              </a:ext>
            </a:extLst>
          </p:cNvPr>
          <p:cNvGrpSpPr/>
          <p:nvPr/>
        </p:nvGrpSpPr>
        <p:grpSpPr>
          <a:xfrm>
            <a:off x="4308421" y="254723"/>
            <a:ext cx="4378302" cy="4528276"/>
            <a:chOff x="4301965" y="254724"/>
            <a:chExt cx="4378302" cy="4528276"/>
          </a:xfrm>
        </p:grpSpPr>
        <p:sp>
          <p:nvSpPr>
            <p:cNvPr id="119" name="Rectangle: Single Corner Snipped 6">
              <a:extLst>
                <a:ext uri="{FF2B5EF4-FFF2-40B4-BE49-F238E27FC236}">
                  <a16:creationId xmlns:a16="http://schemas.microsoft.com/office/drawing/2014/main" id="{F04F5184-561D-47DC-25A1-7F6BF4D5105B}"/>
                </a:ext>
              </a:extLst>
            </p:cNvPr>
            <p:cNvSpPr/>
            <p:nvPr/>
          </p:nvSpPr>
          <p:spPr>
            <a:xfrm flipH="1">
              <a:off x="4301965" y="254724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Google Shape;428;p50">
              <a:extLst>
                <a:ext uri="{FF2B5EF4-FFF2-40B4-BE49-F238E27FC236}">
                  <a16:creationId xmlns:a16="http://schemas.microsoft.com/office/drawing/2014/main" id="{FA41B9FB-1245-FF38-AD95-DC66EFA24E13}"/>
                </a:ext>
              </a:extLst>
            </p:cNvPr>
            <p:cNvSpPr txBox="1">
              <a:spLocks/>
            </p:cNvSpPr>
            <p:nvPr/>
          </p:nvSpPr>
          <p:spPr>
            <a:xfrm>
              <a:off x="4841087" y="1404669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Reverse Proxy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1.18.0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Why me?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Very Lightweight and suitable for purpose.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Enables running multiple independent services on a single virtual machine. 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Enables caching, and greatly reduces latency.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Minimal setup.</a:t>
              </a:r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2000"/>
            </a:p>
          </p:txBody>
        </p:sp>
        <p:pic>
          <p:nvPicPr>
            <p:cNvPr id="123" name="Picture 122" descr="A green arrows and a whit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FD5D5EE0-A63D-C02E-AB72-46B465583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5795" y="595600"/>
              <a:ext cx="2094850" cy="440346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82E7B1F-04F5-5638-FC4F-792EEA103159}"/>
              </a:ext>
            </a:extLst>
          </p:cNvPr>
          <p:cNvGrpSpPr/>
          <p:nvPr/>
        </p:nvGrpSpPr>
        <p:grpSpPr>
          <a:xfrm>
            <a:off x="4301965" y="244706"/>
            <a:ext cx="4378302" cy="4528276"/>
            <a:chOff x="4301965" y="238868"/>
            <a:chExt cx="4378302" cy="4528276"/>
          </a:xfrm>
        </p:grpSpPr>
        <p:sp>
          <p:nvSpPr>
            <p:cNvPr id="126" name="Rectangle: Single Corner Snipped 6">
              <a:extLst>
                <a:ext uri="{FF2B5EF4-FFF2-40B4-BE49-F238E27FC236}">
                  <a16:creationId xmlns:a16="http://schemas.microsoft.com/office/drawing/2014/main" id="{789478FC-700A-642E-78C9-450905B79E0D}"/>
                </a:ext>
              </a:extLst>
            </p:cNvPr>
            <p:cNvSpPr/>
            <p:nvPr/>
          </p:nvSpPr>
          <p:spPr>
            <a:xfrm flipH="1">
              <a:off x="4301965" y="238868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Google Shape;428;p50">
              <a:extLst>
                <a:ext uri="{FF2B5EF4-FFF2-40B4-BE49-F238E27FC236}">
                  <a16:creationId xmlns:a16="http://schemas.microsoft.com/office/drawing/2014/main" id="{15DFEAA8-0C0E-BEFF-9EFB-CCA4864E1ECE}"/>
                </a:ext>
              </a:extLst>
            </p:cNvPr>
            <p:cNvSpPr txBox="1">
              <a:spLocks/>
            </p:cNvSpPr>
            <p:nvPr/>
          </p:nvSpPr>
          <p:spPr>
            <a:xfrm>
              <a:off x="4841087" y="1388813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Store Regularized User Data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8.0.33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Why me?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Robust relational database.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Widespread industry wide adoption. 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Provides by far more efficient data manipulation possibilities than Document No SQL Database.</a:t>
              </a:r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2000"/>
            </a:p>
          </p:txBody>
        </p:sp>
        <p:pic>
          <p:nvPicPr>
            <p:cNvPr id="129" name="Picture 16" descr="MySQL API Integrations - Pipedream">
              <a:extLst>
                <a:ext uri="{FF2B5EF4-FFF2-40B4-BE49-F238E27FC236}">
                  <a16:creationId xmlns:a16="http://schemas.microsoft.com/office/drawing/2014/main" id="{57A10AEF-314C-B247-3232-5E4F1F85B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153" y="368733"/>
              <a:ext cx="1186662" cy="118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3646DF0-BCD8-B2C9-94E1-763D34D5879E}"/>
              </a:ext>
            </a:extLst>
          </p:cNvPr>
          <p:cNvGrpSpPr/>
          <p:nvPr/>
        </p:nvGrpSpPr>
        <p:grpSpPr>
          <a:xfrm>
            <a:off x="4308421" y="249615"/>
            <a:ext cx="4378302" cy="4528276"/>
            <a:chOff x="4301965" y="261191"/>
            <a:chExt cx="4378302" cy="4528276"/>
          </a:xfrm>
        </p:grpSpPr>
        <p:sp>
          <p:nvSpPr>
            <p:cNvPr id="132" name="Rectangle: Single Corner Snipped 6">
              <a:extLst>
                <a:ext uri="{FF2B5EF4-FFF2-40B4-BE49-F238E27FC236}">
                  <a16:creationId xmlns:a16="http://schemas.microsoft.com/office/drawing/2014/main" id="{F7E351E3-7E2D-E5F0-D632-D168A1C3B09B}"/>
                </a:ext>
              </a:extLst>
            </p:cNvPr>
            <p:cNvSpPr/>
            <p:nvPr/>
          </p:nvSpPr>
          <p:spPr>
            <a:xfrm flipH="1">
              <a:off x="4301965" y="261191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Google Shape;428;p50">
              <a:extLst>
                <a:ext uri="{FF2B5EF4-FFF2-40B4-BE49-F238E27FC236}">
                  <a16:creationId xmlns:a16="http://schemas.microsoft.com/office/drawing/2014/main" id="{5402824E-6663-9F0A-551C-659B2F014997}"/>
                </a:ext>
              </a:extLst>
            </p:cNvPr>
            <p:cNvSpPr txBox="1">
              <a:spLocks/>
            </p:cNvSpPr>
            <p:nvPr/>
          </p:nvSpPr>
          <p:spPr>
            <a:xfrm>
              <a:off x="4841087" y="1411136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Back-end web application development framework.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  <a:endParaRPr lang="en-IE" sz="8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4.18.2</a:t>
              </a:r>
            </a:p>
            <a:p>
              <a:pPr algn="l"/>
              <a:endParaRPr lang="en-GB" sz="180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Why me?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Minimalistic &amp; Unopinionated framework.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Widespread industry wide adoption. </a:t>
              </a:r>
            </a:p>
            <a:p>
              <a:pPr algn="l"/>
              <a:r>
                <a:rPr lang="en-GB" sz="1200">
                  <a:latin typeface="Cascadia Code" panose="020B0609020000020004" pitchFamily="49" charset="0"/>
                  <a:cs typeface="Cascadia Code" panose="020B0609020000020004" pitchFamily="49" charset="0"/>
                </a:rPr>
                <a:t>- The de facto standard for Node JS.</a:t>
              </a:r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1800"/>
            </a:p>
            <a:p>
              <a:pPr algn="l"/>
              <a:endParaRPr lang="en-GB" sz="2000"/>
            </a:p>
          </p:txBody>
        </p:sp>
        <p:pic>
          <p:nvPicPr>
            <p:cNvPr id="135" name="Picture 22" descr="Getting started with Express.js - Keeping it simple! | Ajeet Chaulagain">
              <a:extLst>
                <a:ext uri="{FF2B5EF4-FFF2-40B4-BE49-F238E27FC236}">
                  <a16:creationId xmlns:a16="http://schemas.microsoft.com/office/drawing/2014/main" id="{8E7BC329-5895-0842-D567-4AAEE18C9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1732" y="408573"/>
              <a:ext cx="1288913" cy="1288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B0DB9-AB7E-C301-A59A-905C64A531E8}"/>
              </a:ext>
            </a:extLst>
          </p:cNvPr>
          <p:cNvGrpSpPr/>
          <p:nvPr/>
        </p:nvGrpSpPr>
        <p:grpSpPr>
          <a:xfrm>
            <a:off x="4307132" y="252169"/>
            <a:ext cx="4378302" cy="4528276"/>
            <a:chOff x="4301965" y="238035"/>
            <a:chExt cx="4378302" cy="4528276"/>
          </a:xfrm>
        </p:grpSpPr>
        <p:sp>
          <p:nvSpPr>
            <p:cNvPr id="3" name="Rectangle: Single Corner Snipped 6">
              <a:extLst>
                <a:ext uri="{FF2B5EF4-FFF2-40B4-BE49-F238E27FC236}">
                  <a16:creationId xmlns:a16="http://schemas.microsoft.com/office/drawing/2014/main" id="{F5F9E3DE-2CC8-8695-FAB5-F51C2421A0DB}"/>
                </a:ext>
              </a:extLst>
            </p:cNvPr>
            <p:cNvSpPr/>
            <p:nvPr/>
          </p:nvSpPr>
          <p:spPr>
            <a:xfrm flipH="1">
              <a:off x="4301965" y="238035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Google Shape;428;p50">
              <a:extLst>
                <a:ext uri="{FF2B5EF4-FFF2-40B4-BE49-F238E27FC236}">
                  <a16:creationId xmlns:a16="http://schemas.microsoft.com/office/drawing/2014/main" id="{CB10ACDA-1223-3061-6A1F-7FA924F43A38}"/>
                </a:ext>
              </a:extLst>
            </p:cNvPr>
            <p:cNvSpPr txBox="1">
              <a:spLocks/>
            </p:cNvSpPr>
            <p:nvPr/>
          </p:nvSpPr>
          <p:spPr>
            <a:xfrm>
              <a:off x="4841087" y="1387980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Building and training an A.I Model</a:t>
              </a:r>
            </a:p>
            <a:p>
              <a:pPr algn="l"/>
              <a:endParaRPr lang="en-GB" sz="18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  <a:endParaRPr lang="en-I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2.15.0.post1</a:t>
              </a:r>
            </a:p>
            <a:p>
              <a:pPr algn="l"/>
              <a:endParaRPr lang="en-GB" sz="18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Why me?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Flexible, and supports different configuration of Neural Network Models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Open source with large community and easily accessible documentation and guides.</a:t>
              </a:r>
              <a:endParaRPr lang="en-GB" sz="1800" dirty="0"/>
            </a:p>
            <a:p>
              <a:pPr algn="l"/>
              <a:endParaRPr lang="en-GB" sz="1800" dirty="0"/>
            </a:p>
            <a:p>
              <a:pPr algn="l"/>
              <a:endParaRPr lang="en-GB" sz="2000" dirty="0"/>
            </a:p>
          </p:txBody>
        </p:sp>
        <p:pic>
          <p:nvPicPr>
            <p:cNvPr id="8" name="Picture 26">
              <a:extLst>
                <a:ext uri="{FF2B5EF4-FFF2-40B4-BE49-F238E27FC236}">
                  <a16:creationId xmlns:a16="http://schemas.microsoft.com/office/drawing/2014/main" id="{35766F5E-B129-1585-6A09-EF2B47FC9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6859" y="355489"/>
              <a:ext cx="1042663" cy="111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22833E-B01E-B2C3-6B88-7F9038BADEBF}"/>
              </a:ext>
            </a:extLst>
          </p:cNvPr>
          <p:cNvGrpSpPr/>
          <p:nvPr/>
        </p:nvGrpSpPr>
        <p:grpSpPr>
          <a:xfrm>
            <a:off x="4308421" y="240653"/>
            <a:ext cx="4378302" cy="4528276"/>
            <a:chOff x="4314877" y="254523"/>
            <a:chExt cx="4378302" cy="4528276"/>
          </a:xfrm>
        </p:grpSpPr>
        <p:sp>
          <p:nvSpPr>
            <p:cNvPr id="2" name="Rectangle: Single Corner Snipped 6">
              <a:extLst>
                <a:ext uri="{FF2B5EF4-FFF2-40B4-BE49-F238E27FC236}">
                  <a16:creationId xmlns:a16="http://schemas.microsoft.com/office/drawing/2014/main" id="{79AA683A-8B68-A7A6-C1F0-ECE500FAA64D}"/>
                </a:ext>
              </a:extLst>
            </p:cNvPr>
            <p:cNvSpPr>
              <a:spLocks/>
            </p:cNvSpPr>
            <p:nvPr/>
          </p:nvSpPr>
          <p:spPr>
            <a:xfrm flipH="1">
              <a:off x="4314877" y="254523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Picture 24" descr="A close-up of a label&#10;&#10;Description automatically generated">
              <a:extLst>
                <a:ext uri="{FF2B5EF4-FFF2-40B4-BE49-F238E27FC236}">
                  <a16:creationId xmlns:a16="http://schemas.microsoft.com/office/drawing/2014/main" id="{53BA5EFB-3171-EFF0-F799-3D76533EA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465" y="2888418"/>
              <a:ext cx="1329931" cy="1220542"/>
            </a:xfrm>
            <a:prstGeom prst="rect">
              <a:avLst/>
            </a:prstGeom>
          </p:spPr>
        </p:pic>
        <p:pic>
          <p:nvPicPr>
            <p:cNvPr id="27" name="Picture 26" descr="A close-up of a logo&#10;&#10;Description automatically generated">
              <a:extLst>
                <a:ext uri="{FF2B5EF4-FFF2-40B4-BE49-F238E27FC236}">
                  <a16:creationId xmlns:a16="http://schemas.microsoft.com/office/drawing/2014/main" id="{36F76AF1-2C5F-77B0-21F7-B98F1B16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06338" y="1530443"/>
              <a:ext cx="1329931" cy="1152606"/>
            </a:xfrm>
            <a:prstGeom prst="rect">
              <a:avLst/>
            </a:prstGeom>
          </p:spPr>
        </p:pic>
        <p:pic>
          <p:nvPicPr>
            <p:cNvPr id="29" name="Picture 28" descr="A close-up of a certificate&#10;&#10;Description automatically generated">
              <a:extLst>
                <a:ext uri="{FF2B5EF4-FFF2-40B4-BE49-F238E27FC236}">
                  <a16:creationId xmlns:a16="http://schemas.microsoft.com/office/drawing/2014/main" id="{DD0DCE16-84C0-59A1-3B2B-A3FBCE3F3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1732" y="1092829"/>
              <a:ext cx="1338850" cy="1146011"/>
            </a:xfrm>
            <a:prstGeom prst="rect">
              <a:avLst/>
            </a:prstGeom>
          </p:spPr>
        </p:pic>
        <p:pic>
          <p:nvPicPr>
            <p:cNvPr id="35" name="Picture 34" descr="A close-up of a logo&#10;&#10;Description automatically generated">
              <a:extLst>
                <a:ext uri="{FF2B5EF4-FFF2-40B4-BE49-F238E27FC236}">
                  <a16:creationId xmlns:a16="http://schemas.microsoft.com/office/drawing/2014/main" id="{80F63244-8272-B63F-6282-B3260E1B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3045" y="1984928"/>
              <a:ext cx="1369832" cy="1192895"/>
            </a:xfrm>
            <a:prstGeom prst="rect">
              <a:avLst/>
            </a:prstGeom>
          </p:spPr>
        </p:pic>
        <p:pic>
          <p:nvPicPr>
            <p:cNvPr id="37" name="Picture 36" descr="A close-up of a sign&#10;&#10;Description automatically generated">
              <a:extLst>
                <a:ext uri="{FF2B5EF4-FFF2-40B4-BE49-F238E27FC236}">
                  <a16:creationId xmlns:a16="http://schemas.microsoft.com/office/drawing/2014/main" id="{90C07874-A2D7-B99F-C278-E4D207E6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985270" y="3331138"/>
              <a:ext cx="1329931" cy="1152607"/>
            </a:xfrm>
            <a:prstGeom prst="rect">
              <a:avLst/>
            </a:prstGeom>
          </p:spPr>
        </p:pic>
        <p:pic>
          <p:nvPicPr>
            <p:cNvPr id="16" name="Picture 15" descr="A logo with black text&#10;&#10;Description automatically generated">
              <a:extLst>
                <a:ext uri="{FF2B5EF4-FFF2-40B4-BE49-F238E27FC236}">
                  <a16:creationId xmlns:a16="http://schemas.microsoft.com/office/drawing/2014/main" id="{966E6CAD-C016-F103-4F03-6970D23A3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46960" y="334637"/>
              <a:ext cx="1847541" cy="71848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5F2ADE-9450-4CD9-B95F-DFFAD639BC3E}"/>
              </a:ext>
            </a:extLst>
          </p:cNvPr>
          <p:cNvGrpSpPr/>
          <p:nvPr/>
        </p:nvGrpSpPr>
        <p:grpSpPr>
          <a:xfrm>
            <a:off x="4255625" y="247061"/>
            <a:ext cx="4378302" cy="4528276"/>
            <a:chOff x="-4919668" y="-1901533"/>
            <a:chExt cx="4378302" cy="4528276"/>
          </a:xfrm>
        </p:grpSpPr>
        <p:sp>
          <p:nvSpPr>
            <p:cNvPr id="13" name="Rectangle: Single Corner Snipped 6">
              <a:extLst>
                <a:ext uri="{FF2B5EF4-FFF2-40B4-BE49-F238E27FC236}">
                  <a16:creationId xmlns:a16="http://schemas.microsoft.com/office/drawing/2014/main" id="{32C1B7FC-F5CC-4B6C-1E77-7E033E7461B3}"/>
                </a:ext>
              </a:extLst>
            </p:cNvPr>
            <p:cNvSpPr/>
            <p:nvPr/>
          </p:nvSpPr>
          <p:spPr>
            <a:xfrm flipH="1">
              <a:off x="-4919668" y="-1901533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Google Shape;428;p50">
              <a:extLst>
                <a:ext uri="{FF2B5EF4-FFF2-40B4-BE49-F238E27FC236}">
                  <a16:creationId xmlns:a16="http://schemas.microsoft.com/office/drawing/2014/main" id="{0BADEADC-7E25-9CB8-C2B5-480B37FA5D9A}"/>
                </a:ext>
              </a:extLst>
            </p:cNvPr>
            <p:cNvSpPr txBox="1">
              <a:spLocks/>
            </p:cNvSpPr>
            <p:nvPr/>
          </p:nvSpPr>
          <p:spPr>
            <a:xfrm>
              <a:off x="-4380546" y="-751588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Executive Dashboard</a:t>
              </a:r>
            </a:p>
            <a:p>
              <a:pPr algn="l"/>
              <a:endParaRPr lang="en-GB" sz="18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  <a:endParaRPr lang="en-I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15.2.10</a:t>
              </a:r>
            </a:p>
            <a:p>
              <a:pPr algn="l"/>
              <a:endParaRPr lang="en-GB" sz="18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Why me?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Offers two-way data binding and component-based architecture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Modular services that can be injected into other components.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Dynamic Single page applications</a:t>
              </a:r>
              <a:endParaRPr lang="en-GB" sz="1800" dirty="0"/>
            </a:p>
            <a:p>
              <a:pPr algn="l"/>
              <a:endParaRPr lang="en-GB" sz="2000" dirty="0"/>
            </a:p>
          </p:txBody>
        </p:sp>
        <p:pic>
          <p:nvPicPr>
            <p:cNvPr id="10" name="Picture 4" descr="AngularJS (v1). Beginners Guide. This article is for those who need to… |  by Artem Diashkin | LITSLINK | Medium">
              <a:extLst>
                <a:ext uri="{FF2B5EF4-FFF2-40B4-BE49-F238E27FC236}">
                  <a16:creationId xmlns:a16="http://schemas.microsoft.com/office/drawing/2014/main" id="{9B7ACC05-BD5F-CE5E-8DAA-04405C4A2A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86" t="14253" r="28586" b="15833"/>
            <a:stretch/>
          </p:blipFill>
          <p:spPr bwMode="auto">
            <a:xfrm>
              <a:off x="-1998725" y="-1729258"/>
              <a:ext cx="972660" cy="9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120B02-EF77-D352-3E9A-F33198C7095C}"/>
              </a:ext>
            </a:extLst>
          </p:cNvPr>
          <p:cNvGrpSpPr/>
          <p:nvPr/>
        </p:nvGrpSpPr>
        <p:grpSpPr>
          <a:xfrm>
            <a:off x="4293673" y="244507"/>
            <a:ext cx="4378302" cy="4528276"/>
            <a:chOff x="-4919668" y="2979885"/>
            <a:chExt cx="4378302" cy="4528276"/>
          </a:xfrm>
        </p:grpSpPr>
        <p:sp>
          <p:nvSpPr>
            <p:cNvPr id="17" name="Rectangle: Single Corner Snipped 6">
              <a:extLst>
                <a:ext uri="{FF2B5EF4-FFF2-40B4-BE49-F238E27FC236}">
                  <a16:creationId xmlns:a16="http://schemas.microsoft.com/office/drawing/2014/main" id="{C4588A1B-0B33-865B-D899-1F3E7C3A05EF}"/>
                </a:ext>
              </a:extLst>
            </p:cNvPr>
            <p:cNvSpPr/>
            <p:nvPr/>
          </p:nvSpPr>
          <p:spPr>
            <a:xfrm flipH="1">
              <a:off x="-4919668" y="2979885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Google Shape;428;p50">
              <a:extLst>
                <a:ext uri="{FF2B5EF4-FFF2-40B4-BE49-F238E27FC236}">
                  <a16:creationId xmlns:a16="http://schemas.microsoft.com/office/drawing/2014/main" id="{3BAC07DC-14B3-7A76-C51A-BED57C6901CD}"/>
                </a:ext>
              </a:extLst>
            </p:cNvPr>
            <p:cNvSpPr txBox="1">
              <a:spLocks/>
            </p:cNvSpPr>
            <p:nvPr/>
          </p:nvSpPr>
          <p:spPr>
            <a:xfrm>
              <a:off x="-4380546" y="4129830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Data visualization</a:t>
              </a:r>
            </a:p>
            <a:p>
              <a:pPr algn="l"/>
              <a:endParaRPr lang="en-GB" sz="18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  <a:endParaRPr lang="en-I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4.4.0</a:t>
              </a:r>
            </a:p>
            <a:p>
              <a:pPr algn="l"/>
              <a:endParaRPr lang="en-GB" sz="18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Why me?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Lightweight library that can be embedded into a web page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Compatible with all modern browsers</a:t>
              </a:r>
              <a:endParaRPr lang="en-GB" sz="1800" dirty="0"/>
            </a:p>
            <a:p>
              <a:pPr algn="l"/>
              <a:endParaRPr lang="en-GB" sz="2000" dirty="0"/>
            </a:p>
          </p:txBody>
        </p:sp>
        <p:pic>
          <p:nvPicPr>
            <p:cNvPr id="20" name="Picture 8" descr="Guide to interactive Chart.js visualization">
              <a:extLst>
                <a:ext uri="{FF2B5EF4-FFF2-40B4-BE49-F238E27FC236}">
                  <a16:creationId xmlns:a16="http://schemas.microsoft.com/office/drawing/2014/main" id="{C1A7182E-42DE-FAFB-6F64-13FB1BA0F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21079" y="3145567"/>
              <a:ext cx="1017369" cy="1173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4C51CD-3960-3CEF-3FCD-4F95318B74A2}"/>
              </a:ext>
            </a:extLst>
          </p:cNvPr>
          <p:cNvGrpSpPr/>
          <p:nvPr/>
        </p:nvGrpSpPr>
        <p:grpSpPr>
          <a:xfrm>
            <a:off x="4289305" y="259831"/>
            <a:ext cx="4378302" cy="4528276"/>
            <a:chOff x="9308975" y="-2071370"/>
            <a:chExt cx="4378302" cy="4528276"/>
          </a:xfrm>
        </p:grpSpPr>
        <p:sp>
          <p:nvSpPr>
            <p:cNvPr id="21" name="Rectangle: Single Corner Snipped 6">
              <a:extLst>
                <a:ext uri="{FF2B5EF4-FFF2-40B4-BE49-F238E27FC236}">
                  <a16:creationId xmlns:a16="http://schemas.microsoft.com/office/drawing/2014/main" id="{9C09803B-5502-ABAA-5836-AAF00DB6426E}"/>
                </a:ext>
              </a:extLst>
            </p:cNvPr>
            <p:cNvSpPr/>
            <p:nvPr/>
          </p:nvSpPr>
          <p:spPr>
            <a:xfrm flipH="1">
              <a:off x="9308975" y="-2071370"/>
              <a:ext cx="4378302" cy="4528276"/>
            </a:xfrm>
            <a:custGeom>
              <a:avLst/>
              <a:gdLst>
                <a:gd name="connsiteX0" fmla="*/ 0 w 4617722"/>
                <a:gd name="connsiteY0" fmla="*/ 0 h 4480560"/>
                <a:gd name="connsiteX1" fmla="*/ 3870947 w 4617722"/>
                <a:gd name="connsiteY1" fmla="*/ 0 h 4480560"/>
                <a:gd name="connsiteX2" fmla="*/ 4617722 w 4617722"/>
                <a:gd name="connsiteY2" fmla="*/ 746775 h 4480560"/>
                <a:gd name="connsiteX3" fmla="*/ 4617722 w 4617722"/>
                <a:gd name="connsiteY3" fmla="*/ 4480560 h 4480560"/>
                <a:gd name="connsiteX4" fmla="*/ 0 w 4617722"/>
                <a:gd name="connsiteY4" fmla="*/ 4480560 h 4480560"/>
                <a:gd name="connsiteX5" fmla="*/ 0 w 4617722"/>
                <a:gd name="connsiteY5" fmla="*/ 0 h 4480560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617722 w 4617722"/>
                <a:gd name="connsiteY2" fmla="*/ 766370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2455819 w 4617722"/>
                <a:gd name="connsiteY2" fmla="*/ 94271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3873139 w 4617722"/>
                <a:gd name="connsiteY2" fmla="*/ 988439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1756956 w 4617722"/>
                <a:gd name="connsiteY2" fmla="*/ 772902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617722 w 4617722"/>
                <a:gd name="connsiteY3" fmla="*/ 4500155 h 4500155"/>
                <a:gd name="connsiteX4" fmla="*/ 0 w 4617722"/>
                <a:gd name="connsiteY4" fmla="*/ 4500155 h 4500155"/>
                <a:gd name="connsiteX5" fmla="*/ 0 w 4617722"/>
                <a:gd name="connsiteY5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428308 w 4617722"/>
                <a:gd name="connsiteY3" fmla="*/ 218803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5159828"/>
                <a:gd name="connsiteY0" fmla="*/ 19595 h 4500155"/>
                <a:gd name="connsiteX1" fmla="*/ 2799792 w 5159828"/>
                <a:gd name="connsiteY1" fmla="*/ 0 h 4500155"/>
                <a:gd name="connsiteX2" fmla="*/ 4376059 w 5159828"/>
                <a:gd name="connsiteY2" fmla="*/ 1602393 h 4500155"/>
                <a:gd name="connsiteX3" fmla="*/ 5159828 w 5159828"/>
                <a:gd name="connsiteY3" fmla="*/ 1815739 h 4500155"/>
                <a:gd name="connsiteX4" fmla="*/ 4617722 w 5159828"/>
                <a:gd name="connsiteY4" fmla="*/ 4500155 h 4500155"/>
                <a:gd name="connsiteX5" fmla="*/ 0 w 5159828"/>
                <a:gd name="connsiteY5" fmla="*/ 4500155 h 4500155"/>
                <a:gd name="connsiteX6" fmla="*/ 0 w 5159828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82588 w 4617722"/>
                <a:gd name="connsiteY3" fmla="*/ 2050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50838 w 4617722"/>
                <a:gd name="connsiteY3" fmla="*/ 262872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3722188 w 4617722"/>
                <a:gd name="connsiteY3" fmla="*/ 2177870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617722"/>
                <a:gd name="connsiteY0" fmla="*/ 19595 h 4500155"/>
                <a:gd name="connsiteX1" fmla="*/ 2799792 w 4617722"/>
                <a:gd name="connsiteY1" fmla="*/ 0 h 4500155"/>
                <a:gd name="connsiteX2" fmla="*/ 4376059 w 4617722"/>
                <a:gd name="connsiteY2" fmla="*/ 1602393 h 4500155"/>
                <a:gd name="connsiteX3" fmla="*/ 4331788 w 4617722"/>
                <a:gd name="connsiteY3" fmla="*/ 2346145 h 4500155"/>
                <a:gd name="connsiteX4" fmla="*/ 4617722 w 4617722"/>
                <a:gd name="connsiteY4" fmla="*/ 4500155 h 4500155"/>
                <a:gd name="connsiteX5" fmla="*/ 0 w 4617722"/>
                <a:gd name="connsiteY5" fmla="*/ 4500155 h 4500155"/>
                <a:gd name="connsiteX6" fmla="*/ 0 w 4617722"/>
                <a:gd name="connsiteY6" fmla="*/ 19595 h 4500155"/>
                <a:gd name="connsiteX0" fmla="*/ 0 w 4376129"/>
                <a:gd name="connsiteY0" fmla="*/ 19595 h 4506505"/>
                <a:gd name="connsiteX1" fmla="*/ 2799792 w 4376129"/>
                <a:gd name="connsiteY1" fmla="*/ 0 h 4506505"/>
                <a:gd name="connsiteX2" fmla="*/ 4376059 w 4376129"/>
                <a:gd name="connsiteY2" fmla="*/ 1602393 h 4506505"/>
                <a:gd name="connsiteX3" fmla="*/ 4331788 w 4376129"/>
                <a:gd name="connsiteY3" fmla="*/ 2346145 h 4506505"/>
                <a:gd name="connsiteX4" fmla="*/ 2172972 w 4376129"/>
                <a:gd name="connsiteY4" fmla="*/ 4506505 h 4506505"/>
                <a:gd name="connsiteX5" fmla="*/ 0 w 4376129"/>
                <a:gd name="connsiteY5" fmla="*/ 4500155 h 4506505"/>
                <a:gd name="connsiteX6" fmla="*/ 0 w 4376129"/>
                <a:gd name="connsiteY6" fmla="*/ 19595 h 4506505"/>
                <a:gd name="connsiteX0" fmla="*/ 0 w 4376203"/>
                <a:gd name="connsiteY0" fmla="*/ 19595 h 4506505"/>
                <a:gd name="connsiteX1" fmla="*/ 2799792 w 4376203"/>
                <a:gd name="connsiteY1" fmla="*/ 0 h 4506505"/>
                <a:gd name="connsiteX2" fmla="*/ 4376059 w 4376203"/>
                <a:gd name="connsiteY2" fmla="*/ 1602393 h 4506505"/>
                <a:gd name="connsiteX3" fmla="*/ 4357188 w 4376203"/>
                <a:gd name="connsiteY3" fmla="*/ 2346145 h 4506505"/>
                <a:gd name="connsiteX4" fmla="*/ 2172972 w 4376203"/>
                <a:gd name="connsiteY4" fmla="*/ 4506505 h 4506505"/>
                <a:gd name="connsiteX5" fmla="*/ 0 w 4376203"/>
                <a:gd name="connsiteY5" fmla="*/ 4500155 h 4506505"/>
                <a:gd name="connsiteX6" fmla="*/ 0 w 4376203"/>
                <a:gd name="connsiteY6" fmla="*/ 19595 h 4506505"/>
                <a:gd name="connsiteX0" fmla="*/ 0 w 4376290"/>
                <a:gd name="connsiteY0" fmla="*/ 19595 h 4506505"/>
                <a:gd name="connsiteX1" fmla="*/ 2799792 w 4376290"/>
                <a:gd name="connsiteY1" fmla="*/ 0 h 4506505"/>
                <a:gd name="connsiteX2" fmla="*/ 4376059 w 4376290"/>
                <a:gd name="connsiteY2" fmla="*/ 1602393 h 4506505"/>
                <a:gd name="connsiteX3" fmla="*/ 4357188 w 4376290"/>
                <a:gd name="connsiteY3" fmla="*/ 2346145 h 4506505"/>
                <a:gd name="connsiteX4" fmla="*/ 2172972 w 4376290"/>
                <a:gd name="connsiteY4" fmla="*/ 4506505 h 4506505"/>
                <a:gd name="connsiteX5" fmla="*/ 0 w 4376290"/>
                <a:gd name="connsiteY5" fmla="*/ 4500155 h 4506505"/>
                <a:gd name="connsiteX6" fmla="*/ 0 w 4376290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9723"/>
                <a:gd name="connsiteY0" fmla="*/ 19595 h 4506505"/>
                <a:gd name="connsiteX1" fmla="*/ 2799792 w 4379723"/>
                <a:gd name="connsiteY1" fmla="*/ 0 h 4506505"/>
                <a:gd name="connsiteX2" fmla="*/ 4376059 w 4379723"/>
                <a:gd name="connsiteY2" fmla="*/ 1602393 h 4506505"/>
                <a:gd name="connsiteX3" fmla="*/ 4366713 w 4379723"/>
                <a:gd name="connsiteY3" fmla="*/ 2346145 h 4506505"/>
                <a:gd name="connsiteX4" fmla="*/ 2172972 w 4379723"/>
                <a:gd name="connsiteY4" fmla="*/ 4506505 h 4506505"/>
                <a:gd name="connsiteX5" fmla="*/ 0 w 4379723"/>
                <a:gd name="connsiteY5" fmla="*/ 4500155 h 4506505"/>
                <a:gd name="connsiteX6" fmla="*/ 0 w 4379723"/>
                <a:gd name="connsiteY6" fmla="*/ 19595 h 4506505"/>
                <a:gd name="connsiteX0" fmla="*/ 0 w 4376635"/>
                <a:gd name="connsiteY0" fmla="*/ 19595 h 4506505"/>
                <a:gd name="connsiteX1" fmla="*/ 2799792 w 4376635"/>
                <a:gd name="connsiteY1" fmla="*/ 0 h 4506505"/>
                <a:gd name="connsiteX2" fmla="*/ 4376059 w 4376635"/>
                <a:gd name="connsiteY2" fmla="*/ 1602393 h 4506505"/>
                <a:gd name="connsiteX3" fmla="*/ 4366713 w 4376635"/>
                <a:gd name="connsiteY3" fmla="*/ 2346145 h 4506505"/>
                <a:gd name="connsiteX4" fmla="*/ 2172972 w 4376635"/>
                <a:gd name="connsiteY4" fmla="*/ 4506505 h 4506505"/>
                <a:gd name="connsiteX5" fmla="*/ 0 w 4376635"/>
                <a:gd name="connsiteY5" fmla="*/ 4500155 h 4506505"/>
                <a:gd name="connsiteX6" fmla="*/ 0 w 4376635"/>
                <a:gd name="connsiteY6" fmla="*/ 19595 h 4506505"/>
                <a:gd name="connsiteX0" fmla="*/ 0 w 4376059"/>
                <a:gd name="connsiteY0" fmla="*/ 19595 h 4506505"/>
                <a:gd name="connsiteX1" fmla="*/ 2799792 w 4376059"/>
                <a:gd name="connsiteY1" fmla="*/ 0 h 4506505"/>
                <a:gd name="connsiteX2" fmla="*/ 4376059 w 4376059"/>
                <a:gd name="connsiteY2" fmla="*/ 1602393 h 4506505"/>
                <a:gd name="connsiteX3" fmla="*/ 2172972 w 4376059"/>
                <a:gd name="connsiteY3" fmla="*/ 4506505 h 4506505"/>
                <a:gd name="connsiteX4" fmla="*/ 0 w 4376059"/>
                <a:gd name="connsiteY4" fmla="*/ 4500155 h 4506505"/>
                <a:gd name="connsiteX5" fmla="*/ 0 w 4376059"/>
                <a:gd name="connsiteY5" fmla="*/ 19595 h 4506505"/>
                <a:gd name="connsiteX0" fmla="*/ 0 w 4468639"/>
                <a:gd name="connsiteY0" fmla="*/ 19595 h 4521745"/>
                <a:gd name="connsiteX1" fmla="*/ 2799792 w 4468639"/>
                <a:gd name="connsiteY1" fmla="*/ 0 h 4521745"/>
                <a:gd name="connsiteX2" fmla="*/ 4376059 w 4468639"/>
                <a:gd name="connsiteY2" fmla="*/ 1602393 h 4521745"/>
                <a:gd name="connsiteX3" fmla="*/ 4077972 w 4468639"/>
                <a:gd name="connsiteY3" fmla="*/ 4521745 h 4521745"/>
                <a:gd name="connsiteX4" fmla="*/ 0 w 4468639"/>
                <a:gd name="connsiteY4" fmla="*/ 4500155 h 4521745"/>
                <a:gd name="connsiteX5" fmla="*/ 0 w 4468639"/>
                <a:gd name="connsiteY5" fmla="*/ 19595 h 4521745"/>
                <a:gd name="connsiteX0" fmla="*/ 0 w 4376059"/>
                <a:gd name="connsiteY0" fmla="*/ 19595 h 4521745"/>
                <a:gd name="connsiteX1" fmla="*/ 2799792 w 4376059"/>
                <a:gd name="connsiteY1" fmla="*/ 0 h 4521745"/>
                <a:gd name="connsiteX2" fmla="*/ 4376059 w 4376059"/>
                <a:gd name="connsiteY2" fmla="*/ 1602393 h 4521745"/>
                <a:gd name="connsiteX3" fmla="*/ 4077972 w 4376059"/>
                <a:gd name="connsiteY3" fmla="*/ 4521745 h 4521745"/>
                <a:gd name="connsiteX4" fmla="*/ 0 w 4376059"/>
                <a:gd name="connsiteY4" fmla="*/ 4500155 h 4521745"/>
                <a:gd name="connsiteX5" fmla="*/ 0 w 4376059"/>
                <a:gd name="connsiteY5" fmla="*/ 19595 h 4521745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208601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427652"/>
                <a:gd name="connsiteY0" fmla="*/ 19595 h 4528276"/>
                <a:gd name="connsiteX1" fmla="*/ 2799792 w 4427652"/>
                <a:gd name="connsiteY1" fmla="*/ 0 h 4528276"/>
                <a:gd name="connsiteX2" fmla="*/ 4376059 w 4427652"/>
                <a:gd name="connsiteY2" fmla="*/ 1602393 h 4528276"/>
                <a:gd name="connsiteX3" fmla="*/ 4371887 w 4427652"/>
                <a:gd name="connsiteY3" fmla="*/ 4528276 h 4528276"/>
                <a:gd name="connsiteX4" fmla="*/ 0 w 4427652"/>
                <a:gd name="connsiteY4" fmla="*/ 4500155 h 4528276"/>
                <a:gd name="connsiteX5" fmla="*/ 0 w 4427652"/>
                <a:gd name="connsiteY5" fmla="*/ 19595 h 4528276"/>
                <a:gd name="connsiteX0" fmla="*/ 0 w 4376059"/>
                <a:gd name="connsiteY0" fmla="*/ 19595 h 4528276"/>
                <a:gd name="connsiteX1" fmla="*/ 2799792 w 4376059"/>
                <a:gd name="connsiteY1" fmla="*/ 0 h 4528276"/>
                <a:gd name="connsiteX2" fmla="*/ 4376059 w 4376059"/>
                <a:gd name="connsiteY2" fmla="*/ 1602393 h 4528276"/>
                <a:gd name="connsiteX3" fmla="*/ 4371887 w 4376059"/>
                <a:gd name="connsiteY3" fmla="*/ 4528276 h 4528276"/>
                <a:gd name="connsiteX4" fmla="*/ 0 w 4376059"/>
                <a:gd name="connsiteY4" fmla="*/ 4500155 h 4528276"/>
                <a:gd name="connsiteX5" fmla="*/ 0 w 4376059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0 w 4378302"/>
                <a:gd name="connsiteY4" fmla="*/ 4500155 h 4528276"/>
                <a:gd name="connsiteX5" fmla="*/ 0 w 4378302"/>
                <a:gd name="connsiteY5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0 w 4378302"/>
                <a:gd name="connsiteY6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0 w 4378302"/>
                <a:gd name="connsiteY5" fmla="*/ 450015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069041 w 4378302"/>
                <a:gd name="connsiteY5" fmla="*/ 4036231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793377 w 4378302"/>
                <a:gd name="connsiteY5" fmla="*/ 4063125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863227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6914 w 4378302"/>
                <a:gd name="connsiteY6" fmla="*/ 39407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91557 h 4528276"/>
                <a:gd name="connsiteX7" fmla="*/ 0 w 4378302"/>
                <a:gd name="connsiteY7" fmla="*/ 19595 h 4528276"/>
                <a:gd name="connsiteX0" fmla="*/ 0 w 4378302"/>
                <a:gd name="connsiteY0" fmla="*/ 19595 h 4528276"/>
                <a:gd name="connsiteX1" fmla="*/ 2799792 w 4378302"/>
                <a:gd name="connsiteY1" fmla="*/ 0 h 4528276"/>
                <a:gd name="connsiteX2" fmla="*/ 4376059 w 4378302"/>
                <a:gd name="connsiteY2" fmla="*/ 1602393 h 4528276"/>
                <a:gd name="connsiteX3" fmla="*/ 4371887 w 4378302"/>
                <a:gd name="connsiteY3" fmla="*/ 4528276 h 4528276"/>
                <a:gd name="connsiteX4" fmla="*/ 1096126 w 4378302"/>
                <a:gd name="connsiteY4" fmla="*/ 4505534 h 4528276"/>
                <a:gd name="connsiteX5" fmla="*/ 1107702 w 4378302"/>
                <a:gd name="connsiteY5" fmla="*/ 3977400 h 4528276"/>
                <a:gd name="connsiteX6" fmla="*/ 16439 w 4378302"/>
                <a:gd name="connsiteY6" fmla="*/ 3982032 h 4528276"/>
                <a:gd name="connsiteX7" fmla="*/ 0 w 4378302"/>
                <a:gd name="connsiteY7" fmla="*/ 19595 h 452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302" h="4528276">
                  <a:moveTo>
                    <a:pt x="0" y="19595"/>
                  </a:moveTo>
                  <a:lnTo>
                    <a:pt x="2799792" y="0"/>
                  </a:lnTo>
                  <a:lnTo>
                    <a:pt x="4376059" y="1602393"/>
                  </a:lnTo>
                  <a:cubicBezTo>
                    <a:pt x="4369560" y="2353477"/>
                    <a:pt x="4387127" y="2323195"/>
                    <a:pt x="4371887" y="4528276"/>
                  </a:cubicBezTo>
                  <a:lnTo>
                    <a:pt x="1096126" y="4505534"/>
                  </a:lnTo>
                  <a:lnTo>
                    <a:pt x="1107702" y="3977400"/>
                  </a:lnTo>
                  <a:lnTo>
                    <a:pt x="16439" y="3982032"/>
                  </a:lnTo>
                  <a:cubicBezTo>
                    <a:pt x="14134" y="2674978"/>
                    <a:pt x="2305" y="1326649"/>
                    <a:pt x="0" y="19595"/>
                  </a:cubicBezTo>
                  <a:close/>
                </a:path>
              </a:pathLst>
            </a:custGeom>
            <a:ln w="76200"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Google Shape;428;p50">
              <a:extLst>
                <a:ext uri="{FF2B5EF4-FFF2-40B4-BE49-F238E27FC236}">
                  <a16:creationId xmlns:a16="http://schemas.microsoft.com/office/drawing/2014/main" id="{4E28F207-2443-DE77-92C4-4A271124FD2C}"/>
                </a:ext>
              </a:extLst>
            </p:cNvPr>
            <p:cNvSpPr txBox="1">
              <a:spLocks/>
            </p:cNvSpPr>
            <p:nvPr/>
          </p:nvSpPr>
          <p:spPr>
            <a:xfrm>
              <a:off x="9848097" y="-921425"/>
              <a:ext cx="3746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1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Fjalla One"/>
                <a:buNone/>
                <a:defRPr sz="3500" b="0" i="0" u="none" strike="noStrike" cap="none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algn="l"/>
              <a:r>
                <a:rPr lang="en-GB" sz="1800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Utilization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Building and training an A.I Model</a:t>
              </a:r>
            </a:p>
            <a:p>
              <a:pPr algn="l"/>
              <a:endParaRPr lang="en-GB" sz="18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Version</a:t>
              </a:r>
              <a:endParaRPr lang="en-IE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3.5.0</a:t>
              </a:r>
            </a:p>
            <a:p>
              <a:pPr algn="l"/>
              <a:endParaRPr lang="en-GB" sz="1800" dirty="0"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algn="l"/>
              <a:r>
                <a:rPr lang="en-GB" sz="1800" u="sng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Why me?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In-memory data processing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Scalable as it can handle increasing amounts of data</a:t>
              </a:r>
            </a:p>
            <a:p>
              <a:pPr algn="l"/>
              <a:r>
                <a:rPr lang="en-GB" sz="12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- Opens source with large supporting community</a:t>
              </a:r>
              <a:endParaRPr lang="en-GB" sz="2000" dirty="0"/>
            </a:p>
          </p:txBody>
        </p:sp>
        <p:pic>
          <p:nvPicPr>
            <p:cNvPr id="24" name="Picture 24" descr="Apache Spark Continues to Gain Popularity - DATAVERSITY">
              <a:extLst>
                <a:ext uri="{FF2B5EF4-FFF2-40B4-BE49-F238E27FC236}">
                  <a16:creationId xmlns:a16="http://schemas.microsoft.com/office/drawing/2014/main" id="{BFC32F8D-34B1-2209-3880-5552F6C667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9" t="11886" r="8751" b="33995"/>
            <a:stretch/>
          </p:blipFill>
          <p:spPr bwMode="auto">
            <a:xfrm>
              <a:off x="11912782" y="-1901533"/>
              <a:ext cx="1609253" cy="83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F7B5B26D-4EE1-1666-12A5-3E6FA7CE56E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340" t="15193" r="12770" b="13595"/>
          <a:stretch/>
        </p:blipFill>
        <p:spPr>
          <a:xfrm>
            <a:off x="7538082" y="4318707"/>
            <a:ext cx="1522880" cy="817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8;p50">
            <a:extLst>
              <a:ext uri="{FF2B5EF4-FFF2-40B4-BE49-F238E27FC236}">
                <a16:creationId xmlns:a16="http://schemas.microsoft.com/office/drawing/2014/main" id="{EEB0A536-8D84-DA9C-85D2-898D5153F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0093" y="0"/>
            <a:ext cx="5563813" cy="637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Collection</a:t>
            </a:r>
            <a:endParaRPr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5C4527-8F11-EC12-BAC0-D1CB19911F2F}"/>
              </a:ext>
            </a:extLst>
          </p:cNvPr>
          <p:cNvGrpSpPr/>
          <p:nvPr/>
        </p:nvGrpSpPr>
        <p:grpSpPr>
          <a:xfrm>
            <a:off x="243839" y="637309"/>
            <a:ext cx="8406037" cy="3743687"/>
            <a:chOff x="243839" y="637309"/>
            <a:chExt cx="8406037" cy="3743687"/>
          </a:xfrm>
        </p:grpSpPr>
        <p:pic>
          <p:nvPicPr>
            <p:cNvPr id="12" name="Picture 11">
              <a:hlinkClick r:id="rId3" action="ppaction://hlinkfile"/>
              <a:extLst>
                <a:ext uri="{FF2B5EF4-FFF2-40B4-BE49-F238E27FC236}">
                  <a16:creationId xmlns:a16="http://schemas.microsoft.com/office/drawing/2014/main" id="{96DE1001-1DD9-12CA-495B-F80275ED0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9" y="637309"/>
              <a:ext cx="4077877" cy="37436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9E0407-79C1-831F-8D23-056D2E8935A3}"/>
                </a:ext>
              </a:extLst>
            </p:cNvPr>
            <p:cNvSpPr txBox="1"/>
            <p:nvPr/>
          </p:nvSpPr>
          <p:spPr>
            <a:xfrm>
              <a:off x="243839" y="1021864"/>
              <a:ext cx="4029190" cy="164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80" b="1" u="sng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Ethics Application:</a:t>
              </a:r>
            </a:p>
            <a:p>
              <a:endPara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80" b="1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The project requires an ethics approval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80" b="1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Rigorous evaluation before approval</a:t>
              </a:r>
            </a:p>
          </p:txBody>
        </p:sp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9A87623F-2AFE-CF1E-E8BA-D0D3C7218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40" t="15193" r="12770" b="13595"/>
          <a:stretch/>
        </p:blipFill>
        <p:spPr>
          <a:xfrm>
            <a:off x="7777018" y="4446896"/>
            <a:ext cx="1283944" cy="68883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41BB6E-FEFA-5502-50D4-0FA352997BC1}"/>
              </a:ext>
            </a:extLst>
          </p:cNvPr>
          <p:cNvGrpSpPr/>
          <p:nvPr/>
        </p:nvGrpSpPr>
        <p:grpSpPr>
          <a:xfrm>
            <a:off x="237792" y="958863"/>
            <a:ext cx="8412084" cy="2732921"/>
            <a:chOff x="271370" y="924137"/>
            <a:chExt cx="8412084" cy="27329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526463-B132-11B4-DBC0-1398E1536D39}"/>
                </a:ext>
              </a:extLst>
            </p:cNvPr>
            <p:cNvSpPr txBox="1"/>
            <p:nvPr/>
          </p:nvSpPr>
          <p:spPr>
            <a:xfrm>
              <a:off x="271370" y="979402"/>
              <a:ext cx="440020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80" b="1" u="sng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Volunteers Recruitment:</a:t>
              </a:r>
            </a:p>
            <a:p>
              <a:endParaRPr lang="en-GB" sz="1680" b="1" u="sng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80" b="1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5 to 10 volunteers required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80" b="1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Form will be sent to the department mailing list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80" b="1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MS form to be filled out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80" b="1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Volunteers are chosen accordingly to their details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4" name="Picture 3" descr="A collage of images of a person holding a dumbbell&#10;&#10;Description automatically generated">
              <a:extLst>
                <a:ext uri="{FF2B5EF4-FFF2-40B4-BE49-F238E27FC236}">
                  <a16:creationId xmlns:a16="http://schemas.microsoft.com/office/drawing/2014/main" id="{24EB0DEC-46D1-0503-0768-0DC800B0C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8419" y="924137"/>
              <a:ext cx="4145035" cy="23315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3D10D0-175F-D9F9-7965-E6F42B8905E9}"/>
              </a:ext>
            </a:extLst>
          </p:cNvPr>
          <p:cNvGrpSpPr/>
          <p:nvPr/>
        </p:nvGrpSpPr>
        <p:grpSpPr>
          <a:xfrm>
            <a:off x="237792" y="637309"/>
            <a:ext cx="7691948" cy="4082474"/>
            <a:chOff x="243839" y="617225"/>
            <a:chExt cx="7691948" cy="408247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A48E3E-5D81-621E-B279-81719A392378}"/>
                </a:ext>
              </a:extLst>
            </p:cNvPr>
            <p:cNvSpPr txBox="1"/>
            <p:nvPr/>
          </p:nvSpPr>
          <p:spPr>
            <a:xfrm>
              <a:off x="243839" y="970276"/>
              <a:ext cx="4500286" cy="2936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80" b="1" u="sng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Methodology: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80" b="1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Activity monitoring devices distributed to volunteers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80" b="1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Physical information, sleep data, daily activities, and nightly recharge collected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680" b="1" dirty="0">
                  <a:solidFill>
                    <a:schemeClr val="tx1"/>
                  </a:solidFill>
                  <a:latin typeface="Cascadia Mono" panose="020B0609020000020004" pitchFamily="49" charset="0"/>
                  <a:cs typeface="Cascadia Mono" panose="020B0609020000020004" pitchFamily="49" charset="0"/>
                </a:rPr>
                <a:t>Volunteers should play 3 categories of test – Audio, Visual and Fine Motor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  <a:p>
              <a:endParaRPr lang="en-GB" sz="1680" b="1" dirty="0">
                <a:solidFill>
                  <a:schemeClr val="tx1"/>
                </a:solidFill>
                <a:latin typeface="Cascadia Mono" panose="020B0609020000020004" pitchFamily="49" charset="0"/>
                <a:cs typeface="Cascadia Mono" panose="020B0609020000020004" pitchFamily="49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FDC153-EC3E-4EC1-87F5-9CF831D1B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1999" y="617225"/>
              <a:ext cx="3363788" cy="40824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1888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3EF2228-237C-10E1-9A98-54377C98CB47}"/>
              </a:ext>
            </a:extLst>
          </p:cNvPr>
          <p:cNvSpPr/>
          <p:nvPr/>
        </p:nvSpPr>
        <p:spPr>
          <a:xfrm>
            <a:off x="613954" y="555171"/>
            <a:ext cx="7909560" cy="4402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5" name="Picture 44" descr="A white page with black lines&#10;&#10;Description automatically generated">
            <a:extLst>
              <a:ext uri="{FF2B5EF4-FFF2-40B4-BE49-F238E27FC236}">
                <a16:creationId xmlns:a16="http://schemas.microsoft.com/office/drawing/2014/main" id="{92D2B3B2-F33F-E0D6-FB8F-28CA9291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3" y="555171"/>
            <a:ext cx="7983047" cy="16451301"/>
          </a:xfrm>
          <a:prstGeom prst="rect">
            <a:avLst/>
          </a:prstGeom>
        </p:spPr>
      </p:pic>
      <p:pic>
        <p:nvPicPr>
          <p:cNvPr id="49" name="Picture 48" descr="A screen shot of a computer&#10;&#10;Description automatically generated">
            <a:extLst>
              <a:ext uri="{FF2B5EF4-FFF2-40B4-BE49-F238E27FC236}">
                <a16:creationId xmlns:a16="http://schemas.microsoft.com/office/drawing/2014/main" id="{23F9594A-EC6F-0F43-BEEA-BEB3752C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27" y="559812"/>
            <a:ext cx="5051885" cy="5143500"/>
          </a:xfrm>
          <a:prstGeom prst="rect">
            <a:avLst/>
          </a:prstGeom>
        </p:spPr>
      </p:pic>
      <p:pic>
        <p:nvPicPr>
          <p:cNvPr id="54" name="Picture 53" descr="A screen shot of a computer&#10;&#10;Description automatically generated">
            <a:extLst>
              <a:ext uri="{FF2B5EF4-FFF2-40B4-BE49-F238E27FC236}">
                <a16:creationId xmlns:a16="http://schemas.microsoft.com/office/drawing/2014/main" id="{5E6DB445-BD4F-6765-FE76-A019C234B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826" y="479212"/>
            <a:ext cx="5029751" cy="7988428"/>
          </a:xfrm>
          <a:prstGeom prst="rect">
            <a:avLst/>
          </a:prstGeom>
        </p:spPr>
      </p:pic>
      <p:pic>
        <p:nvPicPr>
          <p:cNvPr id="57" name="Picture 5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DBF990-D989-FE45-130C-D52DF5400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993" y="569378"/>
            <a:ext cx="5120179" cy="6604000"/>
          </a:xfrm>
          <a:prstGeom prst="rect">
            <a:avLst/>
          </a:prstGeom>
        </p:spPr>
      </p:pic>
      <p:pic>
        <p:nvPicPr>
          <p:cNvPr id="59" name="Picture 58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0D3A4504-677E-17AE-EE99-698FBCD5A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0" y="498060"/>
            <a:ext cx="7902303" cy="4419345"/>
          </a:xfrm>
          <a:prstGeom prst="rect">
            <a:avLst/>
          </a:prstGeom>
        </p:spPr>
      </p:pic>
      <p:sp>
        <p:nvSpPr>
          <p:cNvPr id="33" name="Free-form: Shape 32">
            <a:extLst>
              <a:ext uri="{FF2B5EF4-FFF2-40B4-BE49-F238E27FC236}">
                <a16:creationId xmlns:a16="http://schemas.microsoft.com/office/drawing/2014/main" id="{502AE74A-D07A-0F8B-37D5-A6CA24593F8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620485 w 9144000"/>
              <a:gd name="connsiteY0" fmla="*/ 555170 h 5143500"/>
              <a:gd name="connsiteX1" fmla="*/ 620485 w 9144000"/>
              <a:gd name="connsiteY1" fmla="*/ 4963885 h 5143500"/>
              <a:gd name="connsiteX2" fmla="*/ 8523515 w 9144000"/>
              <a:gd name="connsiteY2" fmla="*/ 4963885 h 5143500"/>
              <a:gd name="connsiteX3" fmla="*/ 8523515 w 9144000"/>
              <a:gd name="connsiteY3" fmla="*/ 555170 h 5143500"/>
              <a:gd name="connsiteX4" fmla="*/ 0 w 9144000"/>
              <a:gd name="connsiteY4" fmla="*/ 0 h 5143500"/>
              <a:gd name="connsiteX5" fmla="*/ 9144000 w 9144000"/>
              <a:gd name="connsiteY5" fmla="*/ 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620485" y="555170"/>
                </a:moveTo>
                <a:lnTo>
                  <a:pt x="620485" y="4963885"/>
                </a:lnTo>
                <a:lnTo>
                  <a:pt x="8523515" y="4963885"/>
                </a:lnTo>
                <a:lnTo>
                  <a:pt x="8523515" y="55517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E980B4DA-ECCA-DA6E-1737-C171DD5EC216}"/>
              </a:ext>
            </a:extLst>
          </p:cNvPr>
          <p:cNvSpPr/>
          <p:nvPr/>
        </p:nvSpPr>
        <p:spPr>
          <a:xfrm rot="5400000">
            <a:off x="-42756" y="195941"/>
            <a:ext cx="1659580" cy="1404262"/>
          </a:xfrm>
          <a:prstGeom prst="triangle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Free-form: Shape 38">
            <a:extLst>
              <a:ext uri="{FF2B5EF4-FFF2-40B4-BE49-F238E27FC236}">
                <a16:creationId xmlns:a16="http://schemas.microsoft.com/office/drawing/2014/main" id="{653A0574-34CB-1A70-4FD4-CB66359A6EEC}"/>
              </a:ext>
            </a:extLst>
          </p:cNvPr>
          <p:cNvSpPr/>
          <p:nvPr/>
        </p:nvSpPr>
        <p:spPr>
          <a:xfrm rot="5400000">
            <a:off x="905785" y="-752602"/>
            <a:ext cx="1597829" cy="3239595"/>
          </a:xfrm>
          <a:custGeom>
            <a:avLst/>
            <a:gdLst>
              <a:gd name="connsiteX0" fmla="*/ 0 w 1597829"/>
              <a:gd name="connsiteY0" fmla="*/ 3239595 h 3239595"/>
              <a:gd name="connsiteX1" fmla="*/ 0 w 1597829"/>
              <a:gd name="connsiteY1" fmla="*/ 1887584 h 3239595"/>
              <a:gd name="connsiteX2" fmla="*/ 0 w 1597829"/>
              <a:gd name="connsiteY2" fmla="*/ 0 h 3239595"/>
              <a:gd name="connsiteX3" fmla="*/ 486889 w 1597829"/>
              <a:gd name="connsiteY3" fmla="*/ 0 h 3239595"/>
              <a:gd name="connsiteX4" fmla="*/ 486889 w 1597829"/>
              <a:gd name="connsiteY4" fmla="*/ 2299568 h 3239595"/>
              <a:gd name="connsiteX5" fmla="*/ 1597829 w 1597829"/>
              <a:gd name="connsiteY5" fmla="*/ 3239595 h 3239595"/>
              <a:gd name="connsiteX6" fmla="*/ 486889 w 1597829"/>
              <a:gd name="connsiteY6" fmla="*/ 3239595 h 323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7829" h="3239595">
                <a:moveTo>
                  <a:pt x="0" y="3239595"/>
                </a:moveTo>
                <a:lnTo>
                  <a:pt x="0" y="1887584"/>
                </a:lnTo>
                <a:lnTo>
                  <a:pt x="0" y="0"/>
                </a:lnTo>
                <a:lnTo>
                  <a:pt x="486889" y="0"/>
                </a:lnTo>
                <a:lnTo>
                  <a:pt x="486889" y="2299568"/>
                </a:lnTo>
                <a:lnTo>
                  <a:pt x="1597829" y="3239595"/>
                </a:lnTo>
                <a:lnTo>
                  <a:pt x="486889" y="3239595"/>
                </a:lnTo>
                <a:close/>
              </a:path>
            </a:pathLst>
          </a:cu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BFE90B0-3A0A-AE39-D1B5-370DC8FD4DA1}"/>
              </a:ext>
            </a:extLst>
          </p:cNvPr>
          <p:cNvSpPr/>
          <p:nvPr/>
        </p:nvSpPr>
        <p:spPr>
          <a:xfrm rot="10800000">
            <a:off x="7409312" y="68282"/>
            <a:ext cx="1659580" cy="1404262"/>
          </a:xfrm>
          <a:prstGeom prst="triangle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0" name="Free-form: Shape 39">
            <a:extLst>
              <a:ext uri="{FF2B5EF4-FFF2-40B4-BE49-F238E27FC236}">
                <a16:creationId xmlns:a16="http://schemas.microsoft.com/office/drawing/2014/main" id="{EF73CBE2-181D-4265-156C-DA22C9E597D5}"/>
              </a:ext>
            </a:extLst>
          </p:cNvPr>
          <p:cNvSpPr/>
          <p:nvPr/>
        </p:nvSpPr>
        <p:spPr>
          <a:xfrm rot="10800000">
            <a:off x="5829297" y="68281"/>
            <a:ext cx="3239596" cy="1352011"/>
          </a:xfrm>
          <a:custGeom>
            <a:avLst/>
            <a:gdLst>
              <a:gd name="connsiteX0" fmla="*/ 3239596 w 3239596"/>
              <a:gd name="connsiteY0" fmla="*/ 1352011 h 1352011"/>
              <a:gd name="connsiteX1" fmla="*/ 1597829 w 3239596"/>
              <a:gd name="connsiteY1" fmla="*/ 1352011 h 1352011"/>
              <a:gd name="connsiteX2" fmla="*/ 1 w 3239596"/>
              <a:gd name="connsiteY2" fmla="*/ 1352011 h 1352011"/>
              <a:gd name="connsiteX3" fmla="*/ 0 w 3239596"/>
              <a:gd name="connsiteY3" fmla="*/ 1352011 h 1352011"/>
              <a:gd name="connsiteX4" fmla="*/ 0 w 3239596"/>
              <a:gd name="connsiteY4" fmla="*/ 0 h 1352011"/>
              <a:gd name="connsiteX5" fmla="*/ 1022416 w 3239596"/>
              <a:gd name="connsiteY5" fmla="*/ 865122 h 1352011"/>
              <a:gd name="connsiteX6" fmla="*/ 3239596 w 3239596"/>
              <a:gd name="connsiteY6" fmla="*/ 865122 h 135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9596" h="1352011">
                <a:moveTo>
                  <a:pt x="3239596" y="1352011"/>
                </a:moveTo>
                <a:lnTo>
                  <a:pt x="1597829" y="1352011"/>
                </a:lnTo>
                <a:lnTo>
                  <a:pt x="1" y="1352011"/>
                </a:lnTo>
                <a:lnTo>
                  <a:pt x="0" y="1352011"/>
                </a:lnTo>
                <a:lnTo>
                  <a:pt x="0" y="0"/>
                </a:lnTo>
                <a:lnTo>
                  <a:pt x="1022416" y="865122"/>
                </a:lnTo>
                <a:lnTo>
                  <a:pt x="3239596" y="865122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A5A510F-5F93-2F3D-79F9-1544B948546C}"/>
              </a:ext>
            </a:extLst>
          </p:cNvPr>
          <p:cNvSpPr/>
          <p:nvPr/>
        </p:nvSpPr>
        <p:spPr>
          <a:xfrm>
            <a:off x="84903" y="3670955"/>
            <a:ext cx="1659580" cy="1404262"/>
          </a:xfrm>
          <a:prstGeom prst="triangle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8D6175F1-11BA-975D-E4C2-D2DF6CA220B2}"/>
              </a:ext>
            </a:extLst>
          </p:cNvPr>
          <p:cNvSpPr/>
          <p:nvPr/>
        </p:nvSpPr>
        <p:spPr>
          <a:xfrm>
            <a:off x="84902" y="3723206"/>
            <a:ext cx="3239595" cy="1386150"/>
          </a:xfrm>
          <a:custGeom>
            <a:avLst/>
            <a:gdLst>
              <a:gd name="connsiteX0" fmla="*/ 0 w 3239595"/>
              <a:gd name="connsiteY0" fmla="*/ 0 h 1386150"/>
              <a:gd name="connsiteX1" fmla="*/ 1062762 w 3239595"/>
              <a:gd name="connsiteY1" fmla="*/ 899261 h 1386150"/>
              <a:gd name="connsiteX2" fmla="*/ 3239595 w 3239595"/>
              <a:gd name="connsiteY2" fmla="*/ 899261 h 1386150"/>
              <a:gd name="connsiteX3" fmla="*/ 3239595 w 3239595"/>
              <a:gd name="connsiteY3" fmla="*/ 1386150 h 1386150"/>
              <a:gd name="connsiteX4" fmla="*/ 0 w 3239595"/>
              <a:gd name="connsiteY4" fmla="*/ 1386150 h 1386150"/>
              <a:gd name="connsiteX5" fmla="*/ 0 w 3239595"/>
              <a:gd name="connsiteY5" fmla="*/ 1352011 h 1386150"/>
              <a:gd name="connsiteX6" fmla="*/ 0 w 3239595"/>
              <a:gd name="connsiteY6" fmla="*/ 899261 h 13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9595" h="1386150">
                <a:moveTo>
                  <a:pt x="0" y="0"/>
                </a:moveTo>
                <a:lnTo>
                  <a:pt x="1062762" y="899261"/>
                </a:lnTo>
                <a:lnTo>
                  <a:pt x="3239595" y="899261"/>
                </a:lnTo>
                <a:lnTo>
                  <a:pt x="3239595" y="1386150"/>
                </a:lnTo>
                <a:lnTo>
                  <a:pt x="0" y="1386150"/>
                </a:lnTo>
                <a:lnTo>
                  <a:pt x="0" y="1352011"/>
                </a:lnTo>
                <a:lnTo>
                  <a:pt x="0" y="899261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E1DB86D9-6D00-84D2-0AC5-D924C5878794}"/>
              </a:ext>
            </a:extLst>
          </p:cNvPr>
          <p:cNvSpPr/>
          <p:nvPr/>
        </p:nvSpPr>
        <p:spPr>
          <a:xfrm rot="16200000">
            <a:off x="7527175" y="3543295"/>
            <a:ext cx="1659580" cy="1404262"/>
          </a:xfrm>
          <a:prstGeom prst="triangle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C1D8B619-06D1-FF7A-2F15-CB2AA07A8D63}"/>
              </a:ext>
            </a:extLst>
          </p:cNvPr>
          <p:cNvSpPr/>
          <p:nvPr/>
        </p:nvSpPr>
        <p:spPr>
          <a:xfrm rot="16200000">
            <a:off x="6633110" y="2673575"/>
            <a:ext cx="1631969" cy="3239595"/>
          </a:xfrm>
          <a:custGeom>
            <a:avLst/>
            <a:gdLst>
              <a:gd name="connsiteX0" fmla="*/ 1631969 w 1631969"/>
              <a:gd name="connsiteY0" fmla="*/ 3229800 h 3239595"/>
              <a:gd name="connsiteX1" fmla="*/ 486889 w 1631969"/>
              <a:gd name="connsiteY1" fmla="*/ 3229800 h 3239595"/>
              <a:gd name="connsiteX2" fmla="*/ 486889 w 1631969"/>
              <a:gd name="connsiteY2" fmla="*/ 3239595 h 3239595"/>
              <a:gd name="connsiteX3" fmla="*/ 0 w 1631969"/>
              <a:gd name="connsiteY3" fmla="*/ 3239595 h 3239595"/>
              <a:gd name="connsiteX4" fmla="*/ 0 w 1631969"/>
              <a:gd name="connsiteY4" fmla="*/ 0 h 3239595"/>
              <a:gd name="connsiteX5" fmla="*/ 486889 w 1631969"/>
              <a:gd name="connsiteY5" fmla="*/ 0 h 3239595"/>
              <a:gd name="connsiteX6" fmla="*/ 486889 w 1631969"/>
              <a:gd name="connsiteY6" fmla="*/ 2260885 h 323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1969" h="3239595">
                <a:moveTo>
                  <a:pt x="1631969" y="3229800"/>
                </a:moveTo>
                <a:lnTo>
                  <a:pt x="486889" y="3229800"/>
                </a:lnTo>
                <a:lnTo>
                  <a:pt x="486889" y="3239595"/>
                </a:lnTo>
                <a:lnTo>
                  <a:pt x="0" y="3239595"/>
                </a:lnTo>
                <a:lnTo>
                  <a:pt x="0" y="0"/>
                </a:lnTo>
                <a:lnTo>
                  <a:pt x="486889" y="0"/>
                </a:lnTo>
                <a:lnTo>
                  <a:pt x="486889" y="2260885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07554E-EA98-BBE3-9162-BDD192AE8DA7}"/>
              </a:ext>
            </a:extLst>
          </p:cNvPr>
          <p:cNvSpPr txBox="1"/>
          <p:nvPr/>
        </p:nvSpPr>
        <p:spPr>
          <a:xfrm>
            <a:off x="556793" y="93309"/>
            <a:ext cx="2011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 COMMITS</a:t>
            </a:r>
            <a:endParaRPr lang="en-IE" sz="2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9C7E93-9AA5-C820-8E2D-34386C61B5F8}"/>
              </a:ext>
            </a:extLst>
          </p:cNvPr>
          <p:cNvSpPr txBox="1"/>
          <p:nvPr/>
        </p:nvSpPr>
        <p:spPr>
          <a:xfrm>
            <a:off x="6126479" y="79102"/>
            <a:ext cx="2470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CONFIGURATIONS</a:t>
            </a:r>
            <a:endParaRPr lang="en-IE" sz="2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15C7F2-7CC1-26DE-0CEA-CD9C4C9DEEBA}"/>
              </a:ext>
            </a:extLst>
          </p:cNvPr>
          <p:cNvSpPr txBox="1"/>
          <p:nvPr/>
        </p:nvSpPr>
        <p:spPr>
          <a:xfrm>
            <a:off x="373444" y="4684904"/>
            <a:ext cx="2470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 SNIPPETS</a:t>
            </a:r>
            <a:endParaRPr lang="en-IE" sz="2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799339-A130-DD25-8E83-C668F771110B}"/>
              </a:ext>
            </a:extLst>
          </p:cNvPr>
          <p:cNvSpPr txBox="1"/>
          <p:nvPr/>
        </p:nvSpPr>
        <p:spPr>
          <a:xfrm>
            <a:off x="6301553" y="4675106"/>
            <a:ext cx="2470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GANTT CHART</a:t>
            </a:r>
            <a:endParaRPr lang="en-IE" sz="2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9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23457E-6 L 0.0026 -2.27006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1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08642E-6 L -1.94444E-6 -0.72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-4.72222E-6 -0.5101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0" grpId="1" animBg="1"/>
      <p:bldP spid="42" grpId="0" animBg="1"/>
      <p:bldP spid="42" grpId="1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E4739C-FC1B-9147-78FB-B0951CF3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40" y="518084"/>
            <a:ext cx="5622229" cy="4525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5448A5-71B5-7BDF-98C4-097A03C0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40" y="527002"/>
            <a:ext cx="5563813" cy="4614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B4C50-C102-02D1-95ED-3BA6B763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056" y="509166"/>
            <a:ext cx="5563813" cy="4526561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4D4E95E0-20A5-34D7-C523-8BB72AD0B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6" y="500950"/>
            <a:ext cx="7915246" cy="4534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555F08-5C66-31D4-7E54-A5D9ECC88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56" y="509166"/>
            <a:ext cx="7915246" cy="4597803"/>
          </a:xfrm>
          <a:prstGeom prst="rect">
            <a:avLst/>
          </a:prstGeom>
        </p:spPr>
      </p:pic>
      <p:sp>
        <p:nvSpPr>
          <p:cNvPr id="18" name="Google Shape;428;p50">
            <a:extLst>
              <a:ext uri="{FF2B5EF4-FFF2-40B4-BE49-F238E27FC236}">
                <a16:creationId xmlns:a16="http://schemas.microsoft.com/office/drawing/2014/main" id="{C6FBAD23-D746-F0AC-DA46-407BF7BB2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0093" y="0"/>
            <a:ext cx="5563813" cy="388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Git Commits</a:t>
            </a:r>
            <a:endParaRPr sz="2800" dirty="0"/>
          </a:p>
        </p:txBody>
      </p:sp>
      <p:sp>
        <p:nvSpPr>
          <p:cNvPr id="19" name="Google Shape;428;p50">
            <a:extLst>
              <a:ext uri="{FF2B5EF4-FFF2-40B4-BE49-F238E27FC236}">
                <a16:creationId xmlns:a16="http://schemas.microsoft.com/office/drawing/2014/main" id="{185284AA-B5DD-065E-9226-B9D71BCA9E29}"/>
              </a:ext>
            </a:extLst>
          </p:cNvPr>
          <p:cNvSpPr txBox="1">
            <a:spLocks/>
          </p:cNvSpPr>
          <p:nvPr/>
        </p:nvSpPr>
        <p:spPr>
          <a:xfrm>
            <a:off x="1821773" y="-18364"/>
            <a:ext cx="5563813" cy="3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5000" b="1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GB" sz="2800" dirty="0"/>
              <a:t>Gantt Chart</a:t>
            </a:r>
          </a:p>
        </p:txBody>
      </p:sp>
      <p:sp>
        <p:nvSpPr>
          <p:cNvPr id="21" name="Google Shape;428;p50">
            <a:extLst>
              <a:ext uri="{FF2B5EF4-FFF2-40B4-BE49-F238E27FC236}">
                <a16:creationId xmlns:a16="http://schemas.microsoft.com/office/drawing/2014/main" id="{50BA0E98-745B-CF8D-CEC1-21375AA8D714}"/>
              </a:ext>
            </a:extLst>
          </p:cNvPr>
          <p:cNvSpPr txBox="1">
            <a:spLocks/>
          </p:cNvSpPr>
          <p:nvPr/>
        </p:nvSpPr>
        <p:spPr>
          <a:xfrm>
            <a:off x="1790093" y="0"/>
            <a:ext cx="5563813" cy="3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5000" b="1" i="0" u="none" strike="noStrike" cap="none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GB" sz="2800" dirty="0"/>
              <a:t>Executive Dashboard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25B42A-E25F-BE66-6E25-AEF5D19D8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76" y="671748"/>
            <a:ext cx="7783390" cy="44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9" grpId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0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Team</a:t>
            </a:r>
            <a:endParaRPr/>
          </a:p>
        </p:txBody>
      </p:sp>
      <p:sp>
        <p:nvSpPr>
          <p:cNvPr id="2020" name="Google Shape;2020;p106"/>
          <p:cNvSpPr txBox="1">
            <a:spLocks noGrp="1"/>
          </p:cNvSpPr>
          <p:nvPr>
            <p:ph type="title" idx="2"/>
          </p:nvPr>
        </p:nvSpPr>
        <p:spPr>
          <a:xfrm>
            <a:off x="1656482" y="3077666"/>
            <a:ext cx="2240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Rodrigo Almeida</a:t>
            </a:r>
            <a:endParaRPr/>
          </a:p>
        </p:txBody>
      </p:sp>
      <p:sp>
        <p:nvSpPr>
          <p:cNvPr id="2021" name="Google Shape;2021;p106"/>
          <p:cNvSpPr txBox="1">
            <a:spLocks noGrp="1"/>
          </p:cNvSpPr>
          <p:nvPr>
            <p:ph type="subTitle" idx="1"/>
          </p:nvPr>
        </p:nvSpPr>
        <p:spPr>
          <a:xfrm>
            <a:off x="1656482" y="3471841"/>
            <a:ext cx="224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G00377123</a:t>
            </a:r>
            <a:endParaRPr/>
          </a:p>
        </p:txBody>
      </p:sp>
      <p:sp>
        <p:nvSpPr>
          <p:cNvPr id="2022" name="Google Shape;2022;p106"/>
          <p:cNvSpPr txBox="1">
            <a:spLocks noGrp="1"/>
          </p:cNvSpPr>
          <p:nvPr>
            <p:ph type="title" idx="3"/>
          </p:nvPr>
        </p:nvSpPr>
        <p:spPr>
          <a:xfrm>
            <a:off x="5247120" y="3129166"/>
            <a:ext cx="22404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Otito Mbelu</a:t>
            </a:r>
            <a:endParaRPr/>
          </a:p>
        </p:txBody>
      </p:sp>
      <p:sp>
        <p:nvSpPr>
          <p:cNvPr id="2023" name="Google Shape;2023;p106"/>
          <p:cNvSpPr txBox="1">
            <a:spLocks noGrp="1"/>
          </p:cNvSpPr>
          <p:nvPr>
            <p:ph type="subTitle" idx="4"/>
          </p:nvPr>
        </p:nvSpPr>
        <p:spPr>
          <a:xfrm>
            <a:off x="5247121" y="3523341"/>
            <a:ext cx="224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G00397738</a:t>
            </a:r>
            <a:endParaRPr/>
          </a:p>
        </p:txBody>
      </p:sp>
      <p:sp>
        <p:nvSpPr>
          <p:cNvPr id="2029" name="Google Shape;2029;p106"/>
          <p:cNvSpPr/>
          <p:nvPr/>
        </p:nvSpPr>
        <p:spPr>
          <a:xfrm rot="10800000">
            <a:off x="1804824" y="1609305"/>
            <a:ext cx="1934743" cy="123088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06"/>
          <p:cNvSpPr/>
          <p:nvPr/>
        </p:nvSpPr>
        <p:spPr>
          <a:xfrm>
            <a:off x="5424364" y="1730882"/>
            <a:ext cx="1885870" cy="1199854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human face, person, smile, forehead&#10;&#10;Description automatically generated">
            <a:extLst>
              <a:ext uri="{FF2B5EF4-FFF2-40B4-BE49-F238E27FC236}">
                <a16:creationId xmlns:a16="http://schemas.microsoft.com/office/drawing/2014/main" id="{C04549D2-A575-7F7E-B58F-6168F787B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6799" y="1666754"/>
            <a:ext cx="1190791" cy="12950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76A4C7-9DD7-BE3F-6F80-87A3C72427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00" y="4122311"/>
            <a:ext cx="1690200" cy="10211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7491C96-91CD-5531-DB50-3887B1C50C65}"/>
              </a:ext>
            </a:extLst>
          </p:cNvPr>
          <p:cNvSpPr/>
          <p:nvPr/>
        </p:nvSpPr>
        <p:spPr>
          <a:xfrm>
            <a:off x="5767556" y="1609305"/>
            <a:ext cx="1190791" cy="136226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7129BE-C0FC-FE41-AB7A-80BC3EBF2717}"/>
              </a:ext>
            </a:extLst>
          </p:cNvPr>
          <p:cNvSpPr/>
          <p:nvPr/>
        </p:nvSpPr>
        <p:spPr>
          <a:xfrm>
            <a:off x="5789753" y="1771715"/>
            <a:ext cx="1190790" cy="1199854"/>
          </a:xfrm>
          <a:prstGeom prst="ellipse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94" t="-210" r="-1394" b="-210"/>
            </a:stretch>
          </a:blip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800511"/>
      </p:ext>
    </p:extLst>
  </p:cSld>
  <p:clrMapOvr>
    <a:masterClrMapping/>
  </p:clrMapOvr>
</p:sld>
</file>

<file path=ppt/theme/theme1.xml><?xml version="1.0" encoding="utf-8"?>
<a:theme xmlns:a="http://schemas.openxmlformats.org/drawingml/2006/main" name="Proposition de projet minimaliste en niveaux de gris by Slidesgo">
  <a:themeElements>
    <a:clrScheme name="Simple Light">
      <a:dk1>
        <a:srgbClr val="191919"/>
      </a:dk1>
      <a:lt1>
        <a:srgbClr val="FFFFFF"/>
      </a:lt1>
      <a:dk2>
        <a:srgbClr val="EEEEEE"/>
      </a:dk2>
      <a:lt2>
        <a:srgbClr val="595959"/>
      </a:lt2>
      <a:accent1>
        <a:srgbClr val="33333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81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1C34FB-405C-4125-B0D3-43F69B89DC98}">
  <we:reference id="wa200000113" version="1.0.0.0" store="en-GB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604</Words>
  <Application>Microsoft Office PowerPoint</Application>
  <PresentationFormat>On-screen Show (16:9)</PresentationFormat>
  <Paragraphs>202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Cascadia Mono</vt:lpstr>
      <vt:lpstr>Cascadia Code</vt:lpstr>
      <vt:lpstr>Abadi</vt:lpstr>
      <vt:lpstr>Lato</vt:lpstr>
      <vt:lpstr>Fjalla One</vt:lpstr>
      <vt:lpstr>ADLaM Display</vt:lpstr>
      <vt:lpstr>Arial</vt:lpstr>
      <vt:lpstr>Consolas</vt:lpstr>
      <vt:lpstr>Wingdings</vt:lpstr>
      <vt:lpstr>Proposition de projet minimaliste en niveaux de gris by Slidesgo</vt:lpstr>
      <vt:lpstr>Final Year Project  Biometric Data Analysis  in Digital Game Scenario</vt:lpstr>
      <vt:lpstr>Context &amp; Objectives</vt:lpstr>
      <vt:lpstr>Project Summary</vt:lpstr>
      <vt:lpstr>PowerPoint Presentation</vt:lpstr>
      <vt:lpstr>PowerPoint Presentation</vt:lpstr>
      <vt:lpstr>Data Collection</vt:lpstr>
      <vt:lpstr>PowerPoint Presentation</vt:lpstr>
      <vt:lpstr>Git Commits</vt:lpstr>
      <vt:lpstr>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 API Biometric Data Collection for Performance Optimization in a Digital Game Scenario</dc:title>
  <dc:creator>Rodrigo Almeida</dc:creator>
  <cp:lastModifiedBy>OTITO MBELU - STUDENT</cp:lastModifiedBy>
  <cp:revision>2</cp:revision>
  <dcterms:modified xsi:type="dcterms:W3CDTF">2024-03-03T12:54:31Z</dcterms:modified>
</cp:coreProperties>
</file>